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70" r:id="rId4"/>
    <p:sldId id="257" r:id="rId6"/>
    <p:sldId id="261" r:id="rId7"/>
    <p:sldId id="265" r:id="rId8"/>
    <p:sldId id="263" r:id="rId9"/>
    <p:sldId id="266" r:id="rId10"/>
    <p:sldId id="267" r:id="rId11"/>
    <p:sldId id="269" r:id="rId12"/>
    <p:sldId id="268" r:id="rId13"/>
  </p:sldIdLst>
  <p:sldSz cx="24384000" cy="13716000"/>
  <p:notesSz cx="6858000" cy="9144000"/>
  <p:custDataLst>
    <p:tags r:id="rId17"/>
  </p:custData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4300" b="0" i="0" u="none" strike="noStrike" cap="none" spc="0" normalizeH="0" baseline="0">
        <a:ln>
          <a:noFill/>
        </a:ln>
        <a:solidFill>
          <a:srgbClr val="5E5E5E"/>
        </a:solidFill>
        <a:effectLst/>
        <a:uFillTx/>
        <a:latin typeface="+mn-lt"/>
        <a:ea typeface="+mn-ea"/>
        <a:cs typeface="+mn-cs"/>
        <a:sym typeface="Baghdad Regular"/>
      </a:defRPr>
    </a:lvl1pPr>
    <a:lvl2pPr marL="0" marR="0" indent="457200" algn="ctr" defTabSz="825500" rtl="0" fontAlgn="auto" latinLnBrk="0" hangingPunct="0">
      <a:lnSpc>
        <a:spcPct val="100000"/>
      </a:lnSpc>
      <a:spcBef>
        <a:spcPts val="0"/>
      </a:spcBef>
      <a:spcAft>
        <a:spcPts val="0"/>
      </a:spcAft>
      <a:buClrTx/>
      <a:buSzTx/>
      <a:buFontTx/>
      <a:buNone/>
      <a:defRPr kumimoji="0" sz="4300" b="0" i="0" u="none" strike="noStrike" cap="none" spc="0" normalizeH="0" baseline="0">
        <a:ln>
          <a:noFill/>
        </a:ln>
        <a:solidFill>
          <a:srgbClr val="5E5E5E"/>
        </a:solidFill>
        <a:effectLst/>
        <a:uFillTx/>
        <a:latin typeface="+mn-lt"/>
        <a:ea typeface="+mn-ea"/>
        <a:cs typeface="+mn-cs"/>
        <a:sym typeface="Baghdad Regular"/>
      </a:defRPr>
    </a:lvl2pPr>
    <a:lvl3pPr marL="0" marR="0" indent="914400" algn="ctr" defTabSz="825500" rtl="0" fontAlgn="auto" latinLnBrk="0" hangingPunct="0">
      <a:lnSpc>
        <a:spcPct val="100000"/>
      </a:lnSpc>
      <a:spcBef>
        <a:spcPts val="0"/>
      </a:spcBef>
      <a:spcAft>
        <a:spcPts val="0"/>
      </a:spcAft>
      <a:buClrTx/>
      <a:buSzTx/>
      <a:buFontTx/>
      <a:buNone/>
      <a:defRPr kumimoji="0" sz="4300" b="0" i="0" u="none" strike="noStrike" cap="none" spc="0" normalizeH="0" baseline="0">
        <a:ln>
          <a:noFill/>
        </a:ln>
        <a:solidFill>
          <a:srgbClr val="5E5E5E"/>
        </a:solidFill>
        <a:effectLst/>
        <a:uFillTx/>
        <a:latin typeface="+mn-lt"/>
        <a:ea typeface="+mn-ea"/>
        <a:cs typeface="+mn-cs"/>
        <a:sym typeface="Baghdad Regular"/>
      </a:defRPr>
    </a:lvl3pPr>
    <a:lvl4pPr marL="0" marR="0" indent="1371600" algn="ctr" defTabSz="825500" rtl="0" fontAlgn="auto" latinLnBrk="0" hangingPunct="0">
      <a:lnSpc>
        <a:spcPct val="100000"/>
      </a:lnSpc>
      <a:spcBef>
        <a:spcPts val="0"/>
      </a:spcBef>
      <a:spcAft>
        <a:spcPts val="0"/>
      </a:spcAft>
      <a:buClrTx/>
      <a:buSzTx/>
      <a:buFontTx/>
      <a:buNone/>
      <a:defRPr kumimoji="0" sz="4300" b="0" i="0" u="none" strike="noStrike" cap="none" spc="0" normalizeH="0" baseline="0">
        <a:ln>
          <a:noFill/>
        </a:ln>
        <a:solidFill>
          <a:srgbClr val="5E5E5E"/>
        </a:solidFill>
        <a:effectLst/>
        <a:uFillTx/>
        <a:latin typeface="+mn-lt"/>
        <a:ea typeface="+mn-ea"/>
        <a:cs typeface="+mn-cs"/>
        <a:sym typeface="Baghdad Regular"/>
      </a:defRPr>
    </a:lvl4pPr>
    <a:lvl5pPr marL="0" marR="0" indent="1828800" algn="ctr" defTabSz="825500" rtl="0" fontAlgn="auto" latinLnBrk="0" hangingPunct="0">
      <a:lnSpc>
        <a:spcPct val="100000"/>
      </a:lnSpc>
      <a:spcBef>
        <a:spcPts val="0"/>
      </a:spcBef>
      <a:spcAft>
        <a:spcPts val="0"/>
      </a:spcAft>
      <a:buClrTx/>
      <a:buSzTx/>
      <a:buFontTx/>
      <a:buNone/>
      <a:defRPr kumimoji="0" sz="4300" b="0" i="0" u="none" strike="noStrike" cap="none" spc="0" normalizeH="0" baseline="0">
        <a:ln>
          <a:noFill/>
        </a:ln>
        <a:solidFill>
          <a:srgbClr val="5E5E5E"/>
        </a:solidFill>
        <a:effectLst/>
        <a:uFillTx/>
        <a:latin typeface="+mn-lt"/>
        <a:ea typeface="+mn-ea"/>
        <a:cs typeface="+mn-cs"/>
        <a:sym typeface="Baghdad Regular"/>
      </a:defRPr>
    </a:lvl5pPr>
    <a:lvl6pPr marL="0" marR="0" indent="2286000" algn="ctr" defTabSz="825500" rtl="0" fontAlgn="auto" latinLnBrk="0" hangingPunct="0">
      <a:lnSpc>
        <a:spcPct val="100000"/>
      </a:lnSpc>
      <a:spcBef>
        <a:spcPts val="0"/>
      </a:spcBef>
      <a:spcAft>
        <a:spcPts val="0"/>
      </a:spcAft>
      <a:buClrTx/>
      <a:buSzTx/>
      <a:buFontTx/>
      <a:buNone/>
      <a:defRPr kumimoji="0" sz="4300" b="0" i="0" u="none" strike="noStrike" cap="none" spc="0" normalizeH="0" baseline="0">
        <a:ln>
          <a:noFill/>
        </a:ln>
        <a:solidFill>
          <a:srgbClr val="5E5E5E"/>
        </a:solidFill>
        <a:effectLst/>
        <a:uFillTx/>
        <a:latin typeface="+mn-lt"/>
        <a:ea typeface="+mn-ea"/>
        <a:cs typeface="+mn-cs"/>
        <a:sym typeface="Baghdad Regular"/>
      </a:defRPr>
    </a:lvl6pPr>
    <a:lvl7pPr marL="0" marR="0" indent="2743200" algn="ctr" defTabSz="825500" rtl="0" fontAlgn="auto" latinLnBrk="0" hangingPunct="0">
      <a:lnSpc>
        <a:spcPct val="100000"/>
      </a:lnSpc>
      <a:spcBef>
        <a:spcPts val="0"/>
      </a:spcBef>
      <a:spcAft>
        <a:spcPts val="0"/>
      </a:spcAft>
      <a:buClrTx/>
      <a:buSzTx/>
      <a:buFontTx/>
      <a:buNone/>
      <a:defRPr kumimoji="0" sz="4300" b="0" i="0" u="none" strike="noStrike" cap="none" spc="0" normalizeH="0" baseline="0">
        <a:ln>
          <a:noFill/>
        </a:ln>
        <a:solidFill>
          <a:srgbClr val="5E5E5E"/>
        </a:solidFill>
        <a:effectLst/>
        <a:uFillTx/>
        <a:latin typeface="+mn-lt"/>
        <a:ea typeface="+mn-ea"/>
        <a:cs typeface="+mn-cs"/>
        <a:sym typeface="Baghdad Regular"/>
      </a:defRPr>
    </a:lvl7pPr>
    <a:lvl8pPr marL="0" marR="0" indent="3200400" algn="ctr" defTabSz="825500" rtl="0" fontAlgn="auto" latinLnBrk="0" hangingPunct="0">
      <a:lnSpc>
        <a:spcPct val="100000"/>
      </a:lnSpc>
      <a:spcBef>
        <a:spcPts val="0"/>
      </a:spcBef>
      <a:spcAft>
        <a:spcPts val="0"/>
      </a:spcAft>
      <a:buClrTx/>
      <a:buSzTx/>
      <a:buFontTx/>
      <a:buNone/>
      <a:defRPr kumimoji="0" sz="4300" b="0" i="0" u="none" strike="noStrike" cap="none" spc="0" normalizeH="0" baseline="0">
        <a:ln>
          <a:noFill/>
        </a:ln>
        <a:solidFill>
          <a:srgbClr val="5E5E5E"/>
        </a:solidFill>
        <a:effectLst/>
        <a:uFillTx/>
        <a:latin typeface="+mn-lt"/>
        <a:ea typeface="+mn-ea"/>
        <a:cs typeface="+mn-cs"/>
        <a:sym typeface="Baghdad Regular"/>
      </a:defRPr>
    </a:lvl8pPr>
    <a:lvl9pPr marL="0" marR="0" indent="3657600" algn="ctr" defTabSz="825500" rtl="0" fontAlgn="auto" latinLnBrk="0" hangingPunct="0">
      <a:lnSpc>
        <a:spcPct val="100000"/>
      </a:lnSpc>
      <a:spcBef>
        <a:spcPts val="0"/>
      </a:spcBef>
      <a:spcAft>
        <a:spcPts val="0"/>
      </a:spcAft>
      <a:buClrTx/>
      <a:buSzTx/>
      <a:buFontTx/>
      <a:buNone/>
      <a:defRPr kumimoji="0" sz="4300" b="0" i="0" u="none" strike="noStrike" cap="none" spc="0" normalizeH="0" baseline="0">
        <a:ln>
          <a:noFill/>
        </a:ln>
        <a:solidFill>
          <a:srgbClr val="5E5E5E"/>
        </a:solidFill>
        <a:effectLst/>
        <a:uFillTx/>
        <a:latin typeface="+mn-lt"/>
        <a:ea typeface="+mn-ea"/>
        <a:cs typeface="+mn-cs"/>
        <a:sym typeface="Baghdad Regular"/>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97A27E"/>
    <a:srgbClr val="923A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gs" Target="tags/tag4.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p:txBody>
      </p:sp>
      <p:sp>
        <p:nvSpPr>
          <p:cNvPr id="149" name="Shape 149"/>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a:ea typeface="Helvetica Neue"/>
        <a:cs typeface="Helvetica Neue"/>
        <a:sym typeface="Helvetica Neue"/>
      </a:defRPr>
    </a:lvl1pPr>
    <a:lvl2pPr indent="228600" defTabSz="457200" latinLnBrk="0">
      <a:lnSpc>
        <a:spcPct val="118000"/>
      </a:lnSpc>
      <a:defRPr sz="2200">
        <a:latin typeface="Helvetica Neue"/>
        <a:ea typeface="Helvetica Neue"/>
        <a:cs typeface="Helvetica Neue"/>
        <a:sym typeface="Helvetica Neue"/>
      </a:defRPr>
    </a:lvl2pPr>
    <a:lvl3pPr indent="457200" defTabSz="457200" latinLnBrk="0">
      <a:lnSpc>
        <a:spcPct val="118000"/>
      </a:lnSpc>
      <a:defRPr sz="2200">
        <a:latin typeface="Helvetica Neue"/>
        <a:ea typeface="Helvetica Neue"/>
        <a:cs typeface="Helvetica Neue"/>
        <a:sym typeface="Helvetica Neue"/>
      </a:defRPr>
    </a:lvl3pPr>
    <a:lvl4pPr indent="685800" defTabSz="457200" latinLnBrk="0">
      <a:lnSpc>
        <a:spcPct val="118000"/>
      </a:lnSpc>
      <a:defRPr sz="2200">
        <a:latin typeface="Helvetica Neue"/>
        <a:ea typeface="Helvetica Neue"/>
        <a:cs typeface="Helvetica Neue"/>
        <a:sym typeface="Helvetica Neue"/>
      </a:defRPr>
    </a:lvl4pPr>
    <a:lvl5pPr indent="914400" defTabSz="457200" latinLnBrk="0">
      <a:lnSpc>
        <a:spcPct val="118000"/>
      </a:lnSpc>
      <a:defRPr sz="2200">
        <a:latin typeface="Helvetica Neue"/>
        <a:ea typeface="Helvetica Neue"/>
        <a:cs typeface="Helvetica Neue"/>
        <a:sym typeface="Helvetica Neue"/>
      </a:defRPr>
    </a:lvl5pPr>
    <a:lvl6pPr indent="1143000" defTabSz="457200" latinLnBrk="0">
      <a:lnSpc>
        <a:spcPct val="118000"/>
      </a:lnSpc>
      <a:defRPr sz="2200">
        <a:latin typeface="Helvetica Neue"/>
        <a:ea typeface="Helvetica Neue"/>
        <a:cs typeface="Helvetica Neue"/>
        <a:sym typeface="Helvetica Neue"/>
      </a:defRPr>
    </a:lvl6pPr>
    <a:lvl7pPr indent="1371600" defTabSz="457200" latinLnBrk="0">
      <a:lnSpc>
        <a:spcPct val="118000"/>
      </a:lnSpc>
      <a:defRPr sz="2200">
        <a:latin typeface="Helvetica Neue"/>
        <a:ea typeface="Helvetica Neue"/>
        <a:cs typeface="Helvetica Neue"/>
        <a:sym typeface="Helvetica Neue"/>
      </a:defRPr>
    </a:lvl7pPr>
    <a:lvl8pPr indent="1600200" defTabSz="457200" latinLnBrk="0">
      <a:lnSpc>
        <a:spcPct val="118000"/>
      </a:lnSpc>
      <a:defRPr sz="2200">
        <a:latin typeface="Helvetica Neue"/>
        <a:ea typeface="Helvetica Neue"/>
        <a:cs typeface="Helvetica Neue"/>
        <a:sym typeface="Helvetica Neue"/>
      </a:defRPr>
    </a:lvl8pPr>
    <a:lvl9pPr indent="1828800" defTabSz="457200" latinLnBrk="0">
      <a:lnSpc>
        <a:spcPct val="118000"/>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idx="1"/>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idx="1"/>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idx="1"/>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
    <p:spTree>
      <p:nvGrpSpPr>
        <p:cNvPr id="1" name=""/>
        <p:cNvGrpSpPr/>
        <p:nvPr/>
      </p:nvGrpSpPr>
      <p:grpSpPr>
        <a:xfrm>
          <a:off x="0" y="0"/>
          <a:ext cx="0" cy="0"/>
          <a:chOff x="0" y="0"/>
          <a:chExt cx="0" cy="0"/>
        </a:xfrm>
      </p:grpSpPr>
      <p:sp>
        <p:nvSpPr>
          <p:cNvPr id="11" name="演示文稿标题"/>
          <p:cNvSpPr txBox="1"/>
          <p:nvPr>
            <p:ph type="title" hasCustomPrompt="1"/>
          </p:nvPr>
        </p:nvSpPr>
        <p:spPr>
          <a:xfrm>
            <a:off x="1270000" y="3289300"/>
            <a:ext cx="21844000" cy="3879454"/>
          </a:xfrm>
          <a:prstGeom prst="rect">
            <a:avLst/>
          </a:prstGeom>
        </p:spPr>
        <p:txBody>
          <a:bodyPr/>
          <a:lstStyle>
            <a:lvl1pPr defTabSz="2438400">
              <a:lnSpc>
                <a:spcPct val="90000"/>
              </a:lnSpc>
              <a:defRPr sz="11600" spc="-348">
                <a:latin typeface="+mn-lt"/>
                <a:ea typeface="+mn-ea"/>
                <a:cs typeface="+mn-cs"/>
                <a:sym typeface="Baghdad Regular"/>
              </a:defRPr>
            </a:lvl1pPr>
          </a:lstStyle>
          <a:p>
            <a:r>
              <a:t>演示文稿标题</a:t>
            </a:r>
          </a:p>
        </p:txBody>
      </p:sp>
      <p:sp>
        <p:nvSpPr>
          <p:cNvPr id="12" name="作者和日期"/>
          <p:cNvSpPr txBox="1"/>
          <p:nvPr>
            <p:ph type="body" sz="quarter" idx="21" hasCustomPrompt="1"/>
          </p:nvPr>
        </p:nvSpPr>
        <p:spPr>
          <a:xfrm>
            <a:off x="1270000" y="12160429"/>
            <a:ext cx="21844000" cy="694056"/>
          </a:xfrm>
          <a:prstGeom prst="rect">
            <a:avLst/>
          </a:prstGeom>
        </p:spPr>
        <p:txBody>
          <a:bodyPr/>
          <a:lstStyle>
            <a:lvl1pPr marL="0" indent="0" algn="ctr" defTabSz="792480">
              <a:spcBef>
                <a:spcPts val="0"/>
              </a:spcBef>
              <a:buClrTx/>
              <a:buSzTx/>
              <a:buNone/>
              <a:defRPr sz="3360">
                <a:latin typeface="Avenir Next Medium"/>
                <a:ea typeface="Avenir Next Medium"/>
                <a:cs typeface="Avenir Next Medium"/>
                <a:sym typeface="Avenir Next Medium"/>
              </a:defRPr>
            </a:lvl1pPr>
          </a:lstStyle>
          <a:p>
            <a:r>
              <a:t>作者和日期</a:t>
            </a:r>
          </a:p>
        </p:txBody>
      </p:sp>
      <p:sp>
        <p:nvSpPr>
          <p:cNvPr id="13" name="正文级别 1…"/>
          <p:cNvSpPr txBox="1"/>
          <p:nvPr>
            <p:ph type="body" sz="quarter" idx="1" hasCustomPrompt="1"/>
          </p:nvPr>
        </p:nvSpPr>
        <p:spPr>
          <a:xfrm>
            <a:off x="1270000" y="6985000"/>
            <a:ext cx="21844000" cy="2512352"/>
          </a:xfrm>
          <a:prstGeom prst="rect">
            <a:avLst/>
          </a:prstGeom>
        </p:spPr>
        <p:txBody>
          <a:bodyPr/>
          <a:lstStyle>
            <a:lvl1pPr marL="0" indent="0" algn="ctr" defTabSz="825500">
              <a:spcBef>
                <a:spcPts val="0"/>
              </a:spcBef>
              <a:buClrTx/>
              <a:buSzTx/>
              <a:buNone/>
              <a:defRPr sz="6400">
                <a:latin typeface="Avenir Next Medium"/>
                <a:ea typeface="Avenir Next Medium"/>
                <a:cs typeface="Avenir Next Medium"/>
                <a:sym typeface="Avenir Next Medium"/>
              </a:defRPr>
            </a:lvl1pPr>
            <a:lvl2pPr marL="0" indent="0" algn="ctr" defTabSz="825500">
              <a:spcBef>
                <a:spcPts val="0"/>
              </a:spcBef>
              <a:buClrTx/>
              <a:buSzTx/>
              <a:buNone/>
              <a:defRPr sz="6400">
                <a:latin typeface="Avenir Next Medium"/>
                <a:ea typeface="Avenir Next Medium"/>
                <a:cs typeface="Avenir Next Medium"/>
                <a:sym typeface="Avenir Next Medium"/>
              </a:defRPr>
            </a:lvl2pPr>
            <a:lvl3pPr marL="0" indent="0" algn="ctr" defTabSz="825500">
              <a:spcBef>
                <a:spcPts val="0"/>
              </a:spcBef>
              <a:buClrTx/>
              <a:buSzTx/>
              <a:buNone/>
              <a:defRPr sz="6400">
                <a:latin typeface="Avenir Next Medium"/>
                <a:ea typeface="Avenir Next Medium"/>
                <a:cs typeface="Avenir Next Medium"/>
                <a:sym typeface="Avenir Next Medium"/>
              </a:defRPr>
            </a:lvl3pPr>
            <a:lvl4pPr marL="0" indent="0" algn="ctr" defTabSz="825500">
              <a:spcBef>
                <a:spcPts val="0"/>
              </a:spcBef>
              <a:buClrTx/>
              <a:buSzTx/>
              <a:buNone/>
              <a:defRPr sz="6400">
                <a:latin typeface="Avenir Next Medium"/>
                <a:ea typeface="Avenir Next Medium"/>
                <a:cs typeface="Avenir Next Medium"/>
                <a:sym typeface="Avenir Next Medium"/>
              </a:defRPr>
            </a:lvl4pPr>
            <a:lvl5pPr marL="0" indent="0" algn="ctr" defTabSz="825500">
              <a:spcBef>
                <a:spcPts val="0"/>
              </a:spcBef>
              <a:buClrTx/>
              <a:buSzTx/>
              <a:buNone/>
              <a:defRPr sz="6400">
                <a:latin typeface="Avenir Next Medium"/>
                <a:ea typeface="Avenir Next Medium"/>
                <a:cs typeface="Avenir Next Medium"/>
                <a:sym typeface="Avenir Next Medium"/>
              </a:defRPr>
            </a:lvl5pPr>
          </a:lstStyle>
          <a:p>
            <a:r>
              <a:t>演示文稿副标题</a:t>
            </a:r>
          </a:p>
          <a:p>
            <a:pPr lvl="1"/>
          </a:p>
          <a:p>
            <a:pPr lvl="2"/>
          </a:p>
          <a:p>
            <a:pPr lvl="3"/>
          </a:p>
          <a:p>
            <a:pPr lvl="4"/>
          </a:p>
        </p:txBody>
      </p:sp>
      <p:sp>
        <p:nvSpPr>
          <p:cNvPr id="14"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说明">
    <p:spTree>
      <p:nvGrpSpPr>
        <p:cNvPr id="1" name=""/>
        <p:cNvGrpSpPr/>
        <p:nvPr/>
      </p:nvGrpSpPr>
      <p:grpSpPr>
        <a:xfrm>
          <a:off x="0" y="0"/>
          <a:ext cx="0" cy="0"/>
          <a:chOff x="0" y="0"/>
          <a:chExt cx="0" cy="0"/>
        </a:xfrm>
      </p:grpSpPr>
      <p:sp>
        <p:nvSpPr>
          <p:cNvPr id="98" name="正文级别 1…"/>
          <p:cNvSpPr txBox="1"/>
          <p:nvPr>
            <p:ph type="body" sz="half" idx="1" hasCustomPrompt="1"/>
          </p:nvPr>
        </p:nvSpPr>
        <p:spPr>
          <a:xfrm>
            <a:off x="1270000" y="4927600"/>
            <a:ext cx="21844000" cy="3902869"/>
          </a:xfrm>
          <a:prstGeom prst="rect">
            <a:avLst/>
          </a:prstGeom>
        </p:spPr>
        <p:txBody>
          <a:bodyPr anchor="ctr"/>
          <a:lstStyle>
            <a:lvl1pPr marL="0" indent="0" algn="ctr">
              <a:spcBef>
                <a:spcPts val="0"/>
              </a:spcBef>
              <a:buClrTx/>
              <a:buSzTx/>
              <a:buNone/>
              <a:defRPr sz="8400" spc="-252">
                <a:gradFill flip="none" rotWithShape="1">
                  <a:gsLst>
                    <a:gs pos="0">
                      <a:srgbClr val="1E98FD"/>
                    </a:gs>
                    <a:gs pos="100000">
                      <a:srgbClr val="FF00F7"/>
                    </a:gs>
                  </a:gsLst>
                  <a:lin ang="3960000" scaled="0"/>
                </a:gradFill>
                <a:latin typeface="Avenir Next Medium"/>
                <a:ea typeface="Avenir Next Medium"/>
                <a:cs typeface="Avenir Next Medium"/>
                <a:sym typeface="Avenir Next Medium"/>
              </a:defRPr>
            </a:lvl1pPr>
            <a:lvl2pPr marL="0" indent="457200" algn="ctr">
              <a:spcBef>
                <a:spcPts val="0"/>
              </a:spcBef>
              <a:buClrTx/>
              <a:buSzTx/>
              <a:buNone/>
              <a:defRPr sz="8400" spc="-252">
                <a:gradFill flip="none" rotWithShape="1">
                  <a:gsLst>
                    <a:gs pos="0">
                      <a:srgbClr val="1E98FD"/>
                    </a:gs>
                    <a:gs pos="100000">
                      <a:srgbClr val="FF00F7"/>
                    </a:gs>
                  </a:gsLst>
                  <a:lin ang="3960000" scaled="0"/>
                </a:gradFill>
                <a:latin typeface="Avenir Next Medium"/>
                <a:ea typeface="Avenir Next Medium"/>
                <a:cs typeface="Avenir Next Medium"/>
                <a:sym typeface="Avenir Next Medium"/>
              </a:defRPr>
            </a:lvl2pPr>
            <a:lvl3pPr marL="0" indent="914400" algn="ctr">
              <a:spcBef>
                <a:spcPts val="0"/>
              </a:spcBef>
              <a:buClrTx/>
              <a:buSzTx/>
              <a:buNone/>
              <a:defRPr sz="8400" spc="-252">
                <a:gradFill flip="none" rotWithShape="1">
                  <a:gsLst>
                    <a:gs pos="0">
                      <a:srgbClr val="1E98FD"/>
                    </a:gs>
                    <a:gs pos="100000">
                      <a:srgbClr val="FF00F7"/>
                    </a:gs>
                  </a:gsLst>
                  <a:lin ang="3960000" scaled="0"/>
                </a:gradFill>
                <a:latin typeface="Avenir Next Medium"/>
                <a:ea typeface="Avenir Next Medium"/>
                <a:cs typeface="Avenir Next Medium"/>
                <a:sym typeface="Avenir Next Medium"/>
              </a:defRPr>
            </a:lvl3pPr>
            <a:lvl4pPr marL="0" indent="1371600" algn="ctr">
              <a:spcBef>
                <a:spcPts val="0"/>
              </a:spcBef>
              <a:buClrTx/>
              <a:buSzTx/>
              <a:buNone/>
              <a:defRPr sz="8400" spc="-252">
                <a:gradFill flip="none" rotWithShape="1">
                  <a:gsLst>
                    <a:gs pos="0">
                      <a:srgbClr val="1E98FD"/>
                    </a:gs>
                    <a:gs pos="100000">
                      <a:srgbClr val="FF00F7"/>
                    </a:gs>
                  </a:gsLst>
                  <a:lin ang="3960000" scaled="0"/>
                </a:gradFill>
                <a:latin typeface="Avenir Next Medium"/>
                <a:ea typeface="Avenir Next Medium"/>
                <a:cs typeface="Avenir Next Medium"/>
                <a:sym typeface="Avenir Next Medium"/>
              </a:defRPr>
            </a:lvl4pPr>
            <a:lvl5pPr marL="0" indent="1828800" algn="ctr">
              <a:spcBef>
                <a:spcPts val="0"/>
              </a:spcBef>
              <a:buClrTx/>
              <a:buSzTx/>
              <a:buNone/>
              <a:defRPr sz="8400" spc="-252">
                <a:gradFill flip="none" rotWithShape="1">
                  <a:gsLst>
                    <a:gs pos="0">
                      <a:srgbClr val="1E98FD"/>
                    </a:gs>
                    <a:gs pos="100000">
                      <a:srgbClr val="FF00F7"/>
                    </a:gs>
                  </a:gsLst>
                  <a:lin ang="3960000" scaled="0"/>
                </a:gradFill>
                <a:latin typeface="Avenir Next Medium"/>
                <a:ea typeface="Avenir Next Medium"/>
                <a:cs typeface="Avenir Next Medium"/>
                <a:sym typeface="Avenir Next Medium"/>
              </a:defRPr>
            </a:lvl5pPr>
          </a:lstStyle>
          <a:p>
            <a:r>
              <a:t>说明</a:t>
            </a:r>
          </a:p>
          <a:p>
            <a:pPr lvl="1"/>
          </a:p>
          <a:p>
            <a:pPr lvl="2"/>
          </a:p>
          <a:p>
            <a:pPr lvl="3"/>
          </a:p>
          <a:p>
            <a:pPr lvl="4"/>
          </a:p>
        </p:txBody>
      </p:sp>
      <p:sp>
        <p:nvSpPr>
          <p:cNvPr id="99"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显著事实">
    <p:spTree>
      <p:nvGrpSpPr>
        <p:cNvPr id="1" name=""/>
        <p:cNvGrpSpPr/>
        <p:nvPr/>
      </p:nvGrpSpPr>
      <p:grpSpPr>
        <a:xfrm>
          <a:off x="0" y="0"/>
          <a:ext cx="0" cy="0"/>
          <a:chOff x="0" y="0"/>
          <a:chExt cx="0" cy="0"/>
        </a:xfrm>
      </p:grpSpPr>
      <p:sp>
        <p:nvSpPr>
          <p:cNvPr id="106" name="正文级别 1…"/>
          <p:cNvSpPr txBox="1"/>
          <p:nvPr>
            <p:ph type="body" sz="half" idx="1" hasCustomPrompt="1"/>
          </p:nvPr>
        </p:nvSpPr>
        <p:spPr>
          <a:xfrm>
            <a:off x="1270000" y="3906096"/>
            <a:ext cx="21844000" cy="4488604"/>
          </a:xfrm>
          <a:prstGeom prst="rect">
            <a:avLst/>
          </a:prstGeom>
        </p:spPr>
        <p:txBody>
          <a:bodyPr anchor="b"/>
          <a:lstStyle>
            <a:lvl1pPr marL="0" indent="0" algn="ctr" defTabSz="2438400">
              <a:lnSpc>
                <a:spcPct val="80000"/>
              </a:lnSpc>
              <a:spcBef>
                <a:spcPts val="0"/>
              </a:spcBef>
              <a:buClrTx/>
              <a:buSzTx/>
              <a:buNone/>
              <a:defRPr sz="22400" spc="-448">
                <a:gradFill flip="none" rotWithShape="1">
                  <a:gsLst>
                    <a:gs pos="0">
                      <a:srgbClr val="1E98FD"/>
                    </a:gs>
                    <a:gs pos="100000">
                      <a:srgbClr val="FF00F7"/>
                    </a:gs>
                  </a:gsLst>
                  <a:lin ang="3960000" scaled="0"/>
                </a:gradFill>
                <a:latin typeface="+mj-lt"/>
                <a:ea typeface="+mj-ea"/>
                <a:cs typeface="+mj-cs"/>
                <a:sym typeface="Avenir Next Demi Bold"/>
              </a:defRPr>
            </a:lvl1pPr>
            <a:lvl2pPr marL="0" indent="457200" algn="ctr" defTabSz="2438400">
              <a:lnSpc>
                <a:spcPct val="80000"/>
              </a:lnSpc>
              <a:spcBef>
                <a:spcPts val="0"/>
              </a:spcBef>
              <a:buClrTx/>
              <a:buSzTx/>
              <a:buNone/>
              <a:defRPr sz="22400" spc="-448">
                <a:gradFill flip="none" rotWithShape="1">
                  <a:gsLst>
                    <a:gs pos="0">
                      <a:srgbClr val="1E98FD"/>
                    </a:gs>
                    <a:gs pos="100000">
                      <a:srgbClr val="FF00F7"/>
                    </a:gs>
                  </a:gsLst>
                  <a:lin ang="3960000" scaled="0"/>
                </a:gradFill>
                <a:latin typeface="+mj-lt"/>
                <a:ea typeface="+mj-ea"/>
                <a:cs typeface="+mj-cs"/>
                <a:sym typeface="Avenir Next Demi Bold"/>
              </a:defRPr>
            </a:lvl2pPr>
            <a:lvl3pPr marL="0" indent="914400" algn="ctr" defTabSz="2438400">
              <a:lnSpc>
                <a:spcPct val="80000"/>
              </a:lnSpc>
              <a:spcBef>
                <a:spcPts val="0"/>
              </a:spcBef>
              <a:buClrTx/>
              <a:buSzTx/>
              <a:buNone/>
              <a:defRPr sz="22400" spc="-448">
                <a:gradFill flip="none" rotWithShape="1">
                  <a:gsLst>
                    <a:gs pos="0">
                      <a:srgbClr val="1E98FD"/>
                    </a:gs>
                    <a:gs pos="100000">
                      <a:srgbClr val="FF00F7"/>
                    </a:gs>
                  </a:gsLst>
                  <a:lin ang="3960000" scaled="0"/>
                </a:gradFill>
                <a:latin typeface="+mj-lt"/>
                <a:ea typeface="+mj-ea"/>
                <a:cs typeface="+mj-cs"/>
                <a:sym typeface="Avenir Next Demi Bold"/>
              </a:defRPr>
            </a:lvl3pPr>
            <a:lvl4pPr marL="0" indent="1371600" algn="ctr" defTabSz="2438400">
              <a:lnSpc>
                <a:spcPct val="80000"/>
              </a:lnSpc>
              <a:spcBef>
                <a:spcPts val="0"/>
              </a:spcBef>
              <a:buClrTx/>
              <a:buSzTx/>
              <a:buNone/>
              <a:defRPr sz="22400" spc="-448">
                <a:gradFill flip="none" rotWithShape="1">
                  <a:gsLst>
                    <a:gs pos="0">
                      <a:srgbClr val="1E98FD"/>
                    </a:gs>
                    <a:gs pos="100000">
                      <a:srgbClr val="FF00F7"/>
                    </a:gs>
                  </a:gsLst>
                  <a:lin ang="3960000" scaled="0"/>
                </a:gradFill>
                <a:latin typeface="+mj-lt"/>
                <a:ea typeface="+mj-ea"/>
                <a:cs typeface="+mj-cs"/>
                <a:sym typeface="Avenir Next Demi Bold"/>
              </a:defRPr>
            </a:lvl4pPr>
            <a:lvl5pPr marL="0" indent="1828800" algn="ctr" defTabSz="2438400">
              <a:lnSpc>
                <a:spcPct val="80000"/>
              </a:lnSpc>
              <a:spcBef>
                <a:spcPts val="0"/>
              </a:spcBef>
              <a:buClrTx/>
              <a:buSzTx/>
              <a:buNone/>
              <a:defRPr sz="22400" spc="-448">
                <a:gradFill flip="none" rotWithShape="1">
                  <a:gsLst>
                    <a:gs pos="0">
                      <a:srgbClr val="1E98FD"/>
                    </a:gs>
                    <a:gs pos="100000">
                      <a:srgbClr val="FF00F7"/>
                    </a:gs>
                  </a:gsLst>
                  <a:lin ang="3960000" scaled="0"/>
                </a:gradFill>
                <a:latin typeface="+mj-lt"/>
                <a:ea typeface="+mj-ea"/>
                <a:cs typeface="+mj-cs"/>
                <a:sym typeface="Avenir Next Demi Bold"/>
              </a:defRPr>
            </a:lvl5pPr>
          </a:lstStyle>
          <a:p>
            <a:r>
              <a:t>100%</a:t>
            </a:r>
          </a:p>
          <a:p>
            <a:pPr lvl="1"/>
          </a:p>
          <a:p>
            <a:pPr lvl="2"/>
          </a:p>
          <a:p>
            <a:pPr lvl="3"/>
          </a:p>
          <a:p>
            <a:pPr lvl="4"/>
          </a:p>
        </p:txBody>
      </p:sp>
      <p:sp>
        <p:nvSpPr>
          <p:cNvPr id="107" name="事实信息"/>
          <p:cNvSpPr txBox="1"/>
          <p:nvPr>
            <p:ph type="body" sz="quarter" idx="21" hasCustomPrompt="1"/>
          </p:nvPr>
        </p:nvSpPr>
        <p:spPr>
          <a:xfrm>
            <a:off x="1270000" y="8521700"/>
            <a:ext cx="21844000" cy="1016000"/>
          </a:xfrm>
          <a:prstGeom prst="rect">
            <a:avLst/>
          </a:prstGeom>
        </p:spPr>
        <p:txBody>
          <a:bodyPr/>
          <a:lstStyle>
            <a:lvl1pPr marL="0" indent="0" algn="ctr" defTabSz="825500">
              <a:spcBef>
                <a:spcPts val="0"/>
              </a:spcBef>
              <a:buClrTx/>
              <a:buSzTx/>
              <a:buNone/>
              <a:defRPr sz="4400">
                <a:latin typeface="Avenir Next Medium"/>
                <a:ea typeface="Avenir Next Medium"/>
                <a:cs typeface="Avenir Next Medium"/>
                <a:sym typeface="Avenir Next Medium"/>
              </a:defRPr>
            </a:lvl1pPr>
          </a:lstStyle>
          <a:p>
            <a:r>
              <a:t>事实信息</a:t>
            </a:r>
          </a:p>
        </p:txBody>
      </p:sp>
      <p:sp>
        <p:nvSpPr>
          <p:cNvPr id="108"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115" name="属性"/>
          <p:cNvSpPr txBox="1"/>
          <p:nvPr>
            <p:ph type="body" sz="quarter" idx="21" hasCustomPrompt="1"/>
          </p:nvPr>
        </p:nvSpPr>
        <p:spPr>
          <a:xfrm>
            <a:off x="1270000" y="11155086"/>
            <a:ext cx="21844000" cy="832613"/>
          </a:xfrm>
          <a:prstGeom prst="rect">
            <a:avLst/>
          </a:prstGeom>
        </p:spPr>
        <p:txBody>
          <a:bodyPr anchor="ctr"/>
          <a:lstStyle>
            <a:lvl1pPr marL="0" indent="0" algn="ctr" defTabSz="784225">
              <a:spcBef>
                <a:spcPts val="0"/>
              </a:spcBef>
              <a:buClrTx/>
              <a:buSzTx/>
              <a:buNone/>
              <a:defRPr sz="4180">
                <a:latin typeface="Avenir Next Medium"/>
                <a:ea typeface="Avenir Next Medium"/>
                <a:cs typeface="Avenir Next Medium"/>
                <a:sym typeface="Avenir Next Medium"/>
              </a:defRPr>
            </a:lvl1pPr>
          </a:lstStyle>
          <a:p>
            <a:r>
              <a:t>属性</a:t>
            </a:r>
          </a:p>
        </p:txBody>
      </p:sp>
      <p:sp>
        <p:nvSpPr>
          <p:cNvPr id="116" name="正文级别 1…"/>
          <p:cNvSpPr txBox="1"/>
          <p:nvPr>
            <p:ph type="body" sz="half" idx="1" hasCustomPrompt="1"/>
          </p:nvPr>
        </p:nvSpPr>
        <p:spPr>
          <a:xfrm>
            <a:off x="1270000" y="5141969"/>
            <a:ext cx="21844000" cy="3430191"/>
          </a:xfrm>
          <a:prstGeom prst="rect">
            <a:avLst/>
          </a:prstGeom>
        </p:spPr>
        <p:txBody>
          <a:bodyPr anchor="ctr"/>
          <a:lstStyle>
            <a:lvl1pPr marL="0" indent="0" algn="ctr">
              <a:lnSpc>
                <a:spcPct val="80000"/>
              </a:lnSpc>
              <a:spcBef>
                <a:spcPts val="0"/>
              </a:spcBef>
              <a:buClrTx/>
              <a:buSzTx/>
              <a:buNone/>
              <a:defRPr sz="8400" spc="-168">
                <a:gradFill flip="none" rotWithShape="1">
                  <a:gsLst>
                    <a:gs pos="0">
                      <a:srgbClr val="FF00D8"/>
                    </a:gs>
                    <a:gs pos="100000">
                      <a:srgbClr val="FF542E"/>
                    </a:gs>
                  </a:gsLst>
                  <a:lin ang="3960000" scaled="0"/>
                </a:gradFill>
                <a:latin typeface="+mj-lt"/>
                <a:ea typeface="+mj-ea"/>
                <a:cs typeface="+mj-cs"/>
                <a:sym typeface="Avenir Next Demi Bold"/>
              </a:defRPr>
            </a:lvl1pPr>
            <a:lvl2pPr marL="0" indent="457200" algn="ctr">
              <a:lnSpc>
                <a:spcPct val="80000"/>
              </a:lnSpc>
              <a:spcBef>
                <a:spcPts val="0"/>
              </a:spcBef>
              <a:buClrTx/>
              <a:buSzTx/>
              <a:buNone/>
              <a:defRPr sz="8400" spc="-168">
                <a:gradFill flip="none" rotWithShape="1">
                  <a:gsLst>
                    <a:gs pos="0">
                      <a:srgbClr val="FF00D8"/>
                    </a:gs>
                    <a:gs pos="100000">
                      <a:srgbClr val="FF542E"/>
                    </a:gs>
                  </a:gsLst>
                  <a:lin ang="3960000" scaled="0"/>
                </a:gradFill>
                <a:latin typeface="+mj-lt"/>
                <a:ea typeface="+mj-ea"/>
                <a:cs typeface="+mj-cs"/>
                <a:sym typeface="Avenir Next Demi Bold"/>
              </a:defRPr>
            </a:lvl2pPr>
            <a:lvl3pPr marL="0" indent="914400" algn="ctr">
              <a:lnSpc>
                <a:spcPct val="80000"/>
              </a:lnSpc>
              <a:spcBef>
                <a:spcPts val="0"/>
              </a:spcBef>
              <a:buClrTx/>
              <a:buSzTx/>
              <a:buNone/>
              <a:defRPr sz="8400" spc="-168">
                <a:gradFill flip="none" rotWithShape="1">
                  <a:gsLst>
                    <a:gs pos="0">
                      <a:srgbClr val="FF00D8"/>
                    </a:gs>
                    <a:gs pos="100000">
                      <a:srgbClr val="FF542E"/>
                    </a:gs>
                  </a:gsLst>
                  <a:lin ang="3960000" scaled="0"/>
                </a:gradFill>
                <a:latin typeface="+mj-lt"/>
                <a:ea typeface="+mj-ea"/>
                <a:cs typeface="+mj-cs"/>
                <a:sym typeface="Avenir Next Demi Bold"/>
              </a:defRPr>
            </a:lvl3pPr>
            <a:lvl4pPr marL="0" indent="1371600" algn="ctr">
              <a:lnSpc>
                <a:spcPct val="80000"/>
              </a:lnSpc>
              <a:spcBef>
                <a:spcPts val="0"/>
              </a:spcBef>
              <a:buClrTx/>
              <a:buSzTx/>
              <a:buNone/>
              <a:defRPr sz="8400" spc="-168">
                <a:gradFill flip="none" rotWithShape="1">
                  <a:gsLst>
                    <a:gs pos="0">
                      <a:srgbClr val="FF00D8"/>
                    </a:gs>
                    <a:gs pos="100000">
                      <a:srgbClr val="FF542E"/>
                    </a:gs>
                  </a:gsLst>
                  <a:lin ang="3960000" scaled="0"/>
                </a:gradFill>
                <a:latin typeface="+mj-lt"/>
                <a:ea typeface="+mj-ea"/>
                <a:cs typeface="+mj-cs"/>
                <a:sym typeface="Avenir Next Demi Bold"/>
              </a:defRPr>
            </a:lvl4pPr>
            <a:lvl5pPr marL="0" indent="1828800" algn="ctr">
              <a:lnSpc>
                <a:spcPct val="80000"/>
              </a:lnSpc>
              <a:spcBef>
                <a:spcPts val="0"/>
              </a:spcBef>
              <a:buClrTx/>
              <a:buSzTx/>
              <a:buNone/>
              <a:defRPr sz="8400" spc="-168">
                <a:gradFill flip="none" rotWithShape="1">
                  <a:gsLst>
                    <a:gs pos="0">
                      <a:srgbClr val="FF00D8"/>
                    </a:gs>
                    <a:gs pos="100000">
                      <a:srgbClr val="FF542E"/>
                    </a:gs>
                  </a:gsLst>
                  <a:lin ang="3960000" scaled="0"/>
                </a:gradFill>
                <a:latin typeface="+mj-lt"/>
                <a:ea typeface="+mj-ea"/>
                <a:cs typeface="+mj-cs"/>
                <a:sym typeface="Avenir Next Demi Bold"/>
              </a:defRPr>
            </a:lvl5pPr>
          </a:lstStyle>
          <a:p>
            <a:r>
              <a:t>“著名引文”</a:t>
            </a:r>
          </a:p>
          <a:p>
            <a:pPr lvl="1"/>
          </a:p>
          <a:p>
            <a:pPr lvl="2"/>
          </a:p>
          <a:p>
            <a:pPr lvl="3"/>
          </a:p>
          <a:p>
            <a:pPr lvl="4"/>
          </a:p>
        </p:txBody>
      </p:sp>
      <p:sp>
        <p:nvSpPr>
          <p:cNvPr id="117"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124" name="988149250_2145x1620.jpg"/>
          <p:cNvSpPr/>
          <p:nvPr>
            <p:ph type="pic" sz="half" idx="21"/>
          </p:nvPr>
        </p:nvSpPr>
        <p:spPr>
          <a:xfrm>
            <a:off x="12192000" y="4813300"/>
            <a:ext cx="12192000" cy="9207945"/>
          </a:xfrm>
          <a:prstGeom prst="rect">
            <a:avLst/>
          </a:prstGeom>
        </p:spPr>
        <p:txBody>
          <a:bodyPr lIns="91439" tIns="45719" rIns="91439" bIns="45719">
            <a:noAutofit/>
          </a:bodyPr>
          <a:lstStyle/>
          <a:p/>
        </p:txBody>
      </p:sp>
      <p:sp>
        <p:nvSpPr>
          <p:cNvPr id="125" name="1169517375_2880x1920.jpg"/>
          <p:cNvSpPr/>
          <p:nvPr>
            <p:ph type="pic" sz="half" idx="22"/>
          </p:nvPr>
        </p:nvSpPr>
        <p:spPr>
          <a:xfrm>
            <a:off x="12192000" y="-628650"/>
            <a:ext cx="12192000" cy="8128000"/>
          </a:xfrm>
          <a:prstGeom prst="rect">
            <a:avLst/>
          </a:prstGeom>
        </p:spPr>
        <p:txBody>
          <a:bodyPr lIns="91439" tIns="45719" rIns="91439" bIns="45719">
            <a:noAutofit/>
          </a:bodyPr>
          <a:lstStyle/>
          <a:p/>
        </p:txBody>
      </p:sp>
      <p:sp>
        <p:nvSpPr>
          <p:cNvPr id="126" name="184386109_2439x1626.jpg"/>
          <p:cNvSpPr/>
          <p:nvPr>
            <p:ph type="pic" idx="23"/>
          </p:nvPr>
        </p:nvSpPr>
        <p:spPr>
          <a:xfrm>
            <a:off x="-4203700" y="0"/>
            <a:ext cx="20574000" cy="13716000"/>
          </a:xfrm>
          <a:prstGeom prst="rect">
            <a:avLst/>
          </a:prstGeom>
        </p:spPr>
        <p:txBody>
          <a:bodyPr lIns="91439" tIns="45719" rIns="91439" bIns="45719">
            <a:noAutofit/>
          </a:bodyPr>
          <a:lstStyle/>
          <a:p/>
        </p:txBody>
      </p:sp>
      <p:sp>
        <p:nvSpPr>
          <p:cNvPr id="127"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34" name="1169517375_2880x1920.jpg"/>
          <p:cNvSpPr/>
          <p:nvPr>
            <p:ph type="pic" idx="21"/>
          </p:nvPr>
        </p:nvSpPr>
        <p:spPr>
          <a:xfrm>
            <a:off x="0" y="-1270000"/>
            <a:ext cx="24384000" cy="16256001"/>
          </a:xfrm>
          <a:prstGeom prst="rect">
            <a:avLst/>
          </a:prstGeom>
        </p:spPr>
        <p:txBody>
          <a:bodyPr lIns="91439" tIns="45719" rIns="91439" bIns="45719">
            <a:noAutofit/>
          </a:bodyPr>
          <a:lstStyle/>
          <a:p/>
        </p:txBody>
      </p:sp>
      <p:sp>
        <p:nvSpPr>
          <p:cNvPr id="135" name="幻灯片编号"/>
          <p:cNvSpPr txBox="1"/>
          <p:nvPr>
            <p:ph type="sldNum" sz="quarter" idx="2"/>
          </p:nvPr>
        </p:nvSpPr>
        <p:spPr>
          <a:prstGeom prst="rect">
            <a:avLst/>
          </a:prstGeom>
        </p:spPr>
        <p:txBody>
          <a:bodyPr/>
          <a:lstStyle>
            <a:lvl1pPr>
              <a:defRPr>
                <a:solidFill>
                  <a:srgbClr val="FFFFFF"/>
                </a:solidFill>
              </a:defRPr>
            </a:lvl1pPr>
          </a:lstStyle>
          <a:p>
            <a:fld id="{86CB4B4D-7CA3-9044-876B-883B54F8677D}" type="slidenum">
              <a:rPr/>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42"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与照片">
    <p:spTree>
      <p:nvGrpSpPr>
        <p:cNvPr id="1" name=""/>
        <p:cNvGrpSpPr/>
        <p:nvPr/>
      </p:nvGrpSpPr>
      <p:grpSpPr>
        <a:xfrm>
          <a:off x="0" y="0"/>
          <a:ext cx="0" cy="0"/>
          <a:chOff x="0" y="0"/>
          <a:chExt cx="0" cy="0"/>
        </a:xfrm>
      </p:grpSpPr>
      <p:sp>
        <p:nvSpPr>
          <p:cNvPr id="21" name="1169517375_2880x1920.jpg"/>
          <p:cNvSpPr/>
          <p:nvPr>
            <p:ph type="pic" idx="21"/>
          </p:nvPr>
        </p:nvSpPr>
        <p:spPr>
          <a:xfrm>
            <a:off x="0" y="-1270000"/>
            <a:ext cx="24384000" cy="16256001"/>
          </a:xfrm>
          <a:prstGeom prst="rect">
            <a:avLst/>
          </a:prstGeom>
        </p:spPr>
        <p:txBody>
          <a:bodyPr lIns="91439" tIns="45719" rIns="91439" bIns="45719">
            <a:noAutofit/>
          </a:bodyPr>
          <a:lstStyle/>
          <a:p/>
        </p:txBody>
      </p:sp>
      <p:sp>
        <p:nvSpPr>
          <p:cNvPr id="22" name="作者和日期"/>
          <p:cNvSpPr txBox="1"/>
          <p:nvPr>
            <p:ph type="body" sz="quarter" idx="22" hasCustomPrompt="1"/>
          </p:nvPr>
        </p:nvSpPr>
        <p:spPr>
          <a:xfrm>
            <a:off x="1270000" y="12166600"/>
            <a:ext cx="21844000" cy="694055"/>
          </a:xfrm>
          <a:prstGeom prst="rect">
            <a:avLst/>
          </a:prstGeom>
        </p:spPr>
        <p:txBody>
          <a:bodyPr/>
          <a:lstStyle>
            <a:lvl1pPr marL="0" indent="0" algn="ctr" defTabSz="792480">
              <a:spcBef>
                <a:spcPts val="0"/>
              </a:spcBef>
              <a:buClrTx/>
              <a:buSzTx/>
              <a:buNone/>
              <a:defRPr sz="3360">
                <a:solidFill>
                  <a:srgbClr val="FFFFFF"/>
                </a:solidFill>
                <a:latin typeface="Avenir Next Medium"/>
                <a:ea typeface="Avenir Next Medium"/>
                <a:cs typeface="Avenir Next Medium"/>
                <a:sym typeface="Avenir Next Medium"/>
              </a:defRPr>
            </a:lvl1pPr>
          </a:lstStyle>
          <a:p>
            <a:r>
              <a:t>作者和日期</a:t>
            </a:r>
          </a:p>
        </p:txBody>
      </p:sp>
      <p:sp>
        <p:nvSpPr>
          <p:cNvPr id="23" name="演示文稿标题"/>
          <p:cNvSpPr txBox="1"/>
          <p:nvPr>
            <p:ph type="title" hasCustomPrompt="1"/>
          </p:nvPr>
        </p:nvSpPr>
        <p:spPr>
          <a:xfrm>
            <a:off x="1270000" y="3289300"/>
            <a:ext cx="21844000" cy="3873500"/>
          </a:xfrm>
          <a:prstGeom prst="rect">
            <a:avLst/>
          </a:prstGeom>
        </p:spPr>
        <p:txBody>
          <a:bodyPr/>
          <a:lstStyle>
            <a:lvl1pPr defTabSz="2438400">
              <a:lnSpc>
                <a:spcPct val="90000"/>
              </a:lnSpc>
              <a:defRPr sz="11600" spc="-348">
                <a:solidFill>
                  <a:srgbClr val="FFFFFF"/>
                </a:solidFill>
              </a:defRPr>
            </a:lvl1pPr>
          </a:lstStyle>
          <a:p>
            <a:r>
              <a:t>演示文稿标题</a:t>
            </a:r>
          </a:p>
        </p:txBody>
      </p:sp>
      <p:sp>
        <p:nvSpPr>
          <p:cNvPr id="24" name="正文级别 1…"/>
          <p:cNvSpPr txBox="1"/>
          <p:nvPr>
            <p:ph type="body" sz="quarter" idx="1" hasCustomPrompt="1"/>
          </p:nvPr>
        </p:nvSpPr>
        <p:spPr>
          <a:xfrm>
            <a:off x="1270000" y="6985000"/>
            <a:ext cx="21844000" cy="2514600"/>
          </a:xfrm>
          <a:prstGeom prst="rect">
            <a:avLst/>
          </a:prstGeom>
        </p:spPr>
        <p:txBody>
          <a:bodyPr/>
          <a:lstStyle>
            <a:lvl1pPr marL="0" indent="0" algn="ctr" defTabSz="825500">
              <a:spcBef>
                <a:spcPts val="0"/>
              </a:spcBef>
              <a:buClrTx/>
              <a:buSzTx/>
              <a:buNone/>
              <a:defRPr sz="6400">
                <a:solidFill>
                  <a:srgbClr val="FFFFFF"/>
                </a:solidFill>
                <a:latin typeface="Avenir Next Medium"/>
                <a:ea typeface="Avenir Next Medium"/>
                <a:cs typeface="Avenir Next Medium"/>
                <a:sym typeface="Avenir Next Medium"/>
              </a:defRPr>
            </a:lvl1pPr>
            <a:lvl2pPr marL="0" indent="0" algn="ctr" defTabSz="825500">
              <a:spcBef>
                <a:spcPts val="0"/>
              </a:spcBef>
              <a:buClrTx/>
              <a:buSzTx/>
              <a:buNone/>
              <a:defRPr sz="6400">
                <a:solidFill>
                  <a:srgbClr val="FFFFFF"/>
                </a:solidFill>
                <a:latin typeface="Avenir Next Medium"/>
                <a:ea typeface="Avenir Next Medium"/>
                <a:cs typeface="Avenir Next Medium"/>
                <a:sym typeface="Avenir Next Medium"/>
              </a:defRPr>
            </a:lvl2pPr>
            <a:lvl3pPr marL="0" indent="0" algn="ctr" defTabSz="825500">
              <a:spcBef>
                <a:spcPts val="0"/>
              </a:spcBef>
              <a:buClrTx/>
              <a:buSzTx/>
              <a:buNone/>
              <a:defRPr sz="6400">
                <a:solidFill>
                  <a:srgbClr val="FFFFFF"/>
                </a:solidFill>
                <a:latin typeface="Avenir Next Medium"/>
                <a:ea typeface="Avenir Next Medium"/>
                <a:cs typeface="Avenir Next Medium"/>
                <a:sym typeface="Avenir Next Medium"/>
              </a:defRPr>
            </a:lvl3pPr>
            <a:lvl4pPr marL="0" indent="0" algn="ctr" defTabSz="825500">
              <a:spcBef>
                <a:spcPts val="0"/>
              </a:spcBef>
              <a:buClrTx/>
              <a:buSzTx/>
              <a:buNone/>
              <a:defRPr sz="6400">
                <a:solidFill>
                  <a:srgbClr val="FFFFFF"/>
                </a:solidFill>
                <a:latin typeface="Avenir Next Medium"/>
                <a:ea typeface="Avenir Next Medium"/>
                <a:cs typeface="Avenir Next Medium"/>
                <a:sym typeface="Avenir Next Medium"/>
              </a:defRPr>
            </a:lvl4pPr>
            <a:lvl5pPr marL="0" indent="0" algn="ctr" defTabSz="825500">
              <a:spcBef>
                <a:spcPts val="0"/>
              </a:spcBef>
              <a:buClrTx/>
              <a:buSzTx/>
              <a:buNone/>
              <a:defRPr sz="6400">
                <a:solidFill>
                  <a:srgbClr val="FFFFFF"/>
                </a:solidFill>
                <a:latin typeface="Avenir Next Medium"/>
                <a:ea typeface="Avenir Next Medium"/>
                <a:cs typeface="Avenir Next Medium"/>
                <a:sym typeface="Avenir Next Medium"/>
              </a:defRPr>
            </a:lvl5pPr>
          </a:lstStyle>
          <a:p>
            <a:r>
              <a:t>演示文稿副标题</a:t>
            </a:r>
          </a:p>
          <a:p>
            <a:pPr lvl="1"/>
          </a:p>
          <a:p>
            <a:pPr lvl="2"/>
          </a:p>
          <a:p>
            <a:pPr lvl="3"/>
          </a:p>
          <a:p>
            <a:pPr lvl="4"/>
          </a:p>
        </p:txBody>
      </p:sp>
      <p:sp>
        <p:nvSpPr>
          <p:cNvPr id="25" name="幻灯片编号"/>
          <p:cNvSpPr txBox="1"/>
          <p:nvPr>
            <p:ph type="sldNum" sz="quarter" idx="2"/>
          </p:nvPr>
        </p:nvSpPr>
        <p:spPr>
          <a:prstGeom prst="rect">
            <a:avLst/>
          </a:prstGeom>
        </p:spPr>
        <p:txBody>
          <a:bodyPr/>
          <a:lstStyle>
            <a:lvl1pPr>
              <a:defRPr>
                <a:solidFill>
                  <a:srgbClr val="FFFFFF"/>
                </a:solidFill>
              </a:defRPr>
            </a:lvl1p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与照片（备选）">
    <p:spTree>
      <p:nvGrpSpPr>
        <p:cNvPr id="1" name=""/>
        <p:cNvGrpSpPr/>
        <p:nvPr/>
      </p:nvGrpSpPr>
      <p:grpSpPr>
        <a:xfrm>
          <a:off x="0" y="0"/>
          <a:ext cx="0" cy="0"/>
          <a:chOff x="0" y="0"/>
          <a:chExt cx="0" cy="0"/>
        </a:xfrm>
      </p:grpSpPr>
      <p:sp>
        <p:nvSpPr>
          <p:cNvPr id="32" name="184386109_2439x1626.jpg"/>
          <p:cNvSpPr/>
          <p:nvPr>
            <p:ph type="pic" idx="21"/>
          </p:nvPr>
        </p:nvSpPr>
        <p:spPr>
          <a:xfrm>
            <a:off x="7962900" y="-25400"/>
            <a:ext cx="20650200" cy="13766800"/>
          </a:xfrm>
          <a:prstGeom prst="rect">
            <a:avLst/>
          </a:prstGeom>
        </p:spPr>
        <p:txBody>
          <a:bodyPr lIns="91439" tIns="45719" rIns="91439" bIns="45719">
            <a:noAutofit/>
          </a:bodyPr>
          <a:lstStyle/>
          <a:p/>
        </p:txBody>
      </p:sp>
      <p:sp>
        <p:nvSpPr>
          <p:cNvPr id="33" name="幻灯片标题"/>
          <p:cNvSpPr txBox="1"/>
          <p:nvPr>
            <p:ph type="title" hasCustomPrompt="1"/>
          </p:nvPr>
        </p:nvSpPr>
        <p:spPr>
          <a:xfrm>
            <a:off x="1270000" y="3885108"/>
            <a:ext cx="9652000" cy="3200203"/>
          </a:xfrm>
          <a:prstGeom prst="rect">
            <a:avLst/>
          </a:prstGeom>
        </p:spPr>
        <p:txBody>
          <a:bodyPr/>
          <a:lstStyle>
            <a:lvl1pPr>
              <a:defRPr>
                <a:gradFill flip="none" rotWithShape="1">
                  <a:gsLst>
                    <a:gs pos="0">
                      <a:srgbClr val="FF00D8"/>
                    </a:gs>
                    <a:gs pos="100000">
                      <a:srgbClr val="FF542E"/>
                    </a:gs>
                  </a:gsLst>
                  <a:lin ang="3960000" scaled="0"/>
                </a:gradFill>
              </a:defRPr>
            </a:lvl1pPr>
          </a:lstStyle>
          <a:p>
            <a:r>
              <a:t>幻灯片标题</a:t>
            </a:r>
          </a:p>
        </p:txBody>
      </p:sp>
      <p:sp>
        <p:nvSpPr>
          <p:cNvPr id="34" name="正文级别 1…"/>
          <p:cNvSpPr txBox="1"/>
          <p:nvPr>
            <p:ph type="body" sz="quarter" idx="1" hasCustomPrompt="1"/>
          </p:nvPr>
        </p:nvSpPr>
        <p:spPr>
          <a:xfrm>
            <a:off x="1270000" y="6845300"/>
            <a:ext cx="9652000" cy="5664200"/>
          </a:xfrm>
          <a:prstGeom prst="rect">
            <a:avLst/>
          </a:prstGeom>
        </p:spPr>
        <p:txBody>
          <a:bodyPr/>
          <a:lstStyle>
            <a:lvl1pPr marL="0" indent="0" algn="ctr" defTabSz="825500">
              <a:spcBef>
                <a:spcPts val="0"/>
              </a:spcBef>
              <a:buClrTx/>
              <a:buSzTx/>
              <a:buNone/>
              <a:defRPr sz="5400">
                <a:latin typeface="Avenir Next Medium"/>
                <a:ea typeface="Avenir Next Medium"/>
                <a:cs typeface="Avenir Next Medium"/>
                <a:sym typeface="Avenir Next Medium"/>
              </a:defRPr>
            </a:lvl1pPr>
            <a:lvl2pPr marL="0" indent="457200" algn="ctr" defTabSz="825500">
              <a:spcBef>
                <a:spcPts val="0"/>
              </a:spcBef>
              <a:buClrTx/>
              <a:buSzTx/>
              <a:buNone/>
              <a:defRPr sz="5400">
                <a:latin typeface="Avenir Next Medium"/>
                <a:ea typeface="Avenir Next Medium"/>
                <a:cs typeface="Avenir Next Medium"/>
                <a:sym typeface="Avenir Next Medium"/>
              </a:defRPr>
            </a:lvl2pPr>
            <a:lvl3pPr marL="0" indent="914400" algn="ctr" defTabSz="825500">
              <a:spcBef>
                <a:spcPts val="0"/>
              </a:spcBef>
              <a:buClrTx/>
              <a:buSzTx/>
              <a:buNone/>
              <a:defRPr sz="5400">
                <a:latin typeface="Avenir Next Medium"/>
                <a:ea typeface="Avenir Next Medium"/>
                <a:cs typeface="Avenir Next Medium"/>
                <a:sym typeface="Avenir Next Medium"/>
              </a:defRPr>
            </a:lvl3pPr>
            <a:lvl4pPr marL="0" indent="1371600" algn="ctr" defTabSz="825500">
              <a:spcBef>
                <a:spcPts val="0"/>
              </a:spcBef>
              <a:buClrTx/>
              <a:buSzTx/>
              <a:buNone/>
              <a:defRPr sz="5400">
                <a:latin typeface="Avenir Next Medium"/>
                <a:ea typeface="Avenir Next Medium"/>
                <a:cs typeface="Avenir Next Medium"/>
                <a:sym typeface="Avenir Next Medium"/>
              </a:defRPr>
            </a:lvl4pPr>
            <a:lvl5pPr marL="0" indent="1828800" algn="ctr" defTabSz="825500">
              <a:spcBef>
                <a:spcPts val="0"/>
              </a:spcBef>
              <a:buClrTx/>
              <a:buSzTx/>
              <a:buNone/>
              <a:defRPr sz="5400">
                <a:latin typeface="Avenir Next Medium"/>
                <a:ea typeface="Avenir Next Medium"/>
                <a:cs typeface="Avenir Next Medium"/>
                <a:sym typeface="Avenir Next Medium"/>
              </a:defRPr>
            </a:lvl5pPr>
          </a:lstStyle>
          <a:p>
            <a:r>
              <a:t>幻灯片副标题</a:t>
            </a:r>
          </a:p>
          <a:p>
            <a:pPr lvl="1"/>
          </a:p>
          <a:p>
            <a:pPr lvl="2"/>
          </a:p>
          <a:p>
            <a:pPr lvl="3"/>
          </a:p>
          <a:p>
            <a:pPr lvl="4"/>
          </a:p>
        </p:txBody>
      </p:sp>
      <p:sp>
        <p:nvSpPr>
          <p:cNvPr id="35"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42" name="幻灯片标题"/>
          <p:cNvSpPr txBox="1"/>
          <p:nvPr>
            <p:ph type="title" hasCustomPrompt="1"/>
          </p:nvPr>
        </p:nvSpPr>
        <p:spPr>
          <a:prstGeom prst="rect">
            <a:avLst/>
          </a:prstGeom>
        </p:spPr>
        <p:txBody>
          <a:bodyPr/>
          <a:lstStyle/>
          <a:p>
            <a:r>
              <a:t>幻灯片标题</a:t>
            </a:r>
          </a:p>
        </p:txBody>
      </p:sp>
      <p:sp>
        <p:nvSpPr>
          <p:cNvPr id="43" name="幻灯片副标题"/>
          <p:cNvSpPr txBox="1"/>
          <p:nvPr>
            <p:ph type="body" sz="quarter" idx="21" hasCustomPrompt="1"/>
          </p:nvPr>
        </p:nvSpPr>
        <p:spPr>
          <a:xfrm>
            <a:off x="1270000" y="2133600"/>
            <a:ext cx="21844000" cy="1016000"/>
          </a:xfrm>
          <a:prstGeom prst="rect">
            <a:avLst/>
          </a:prstGeom>
        </p:spPr>
        <p:txBody>
          <a:bodyPr/>
          <a:lstStyle>
            <a:lvl1pPr marL="0" indent="0" algn="ctr" defTabSz="784225">
              <a:spcBef>
                <a:spcPts val="0"/>
              </a:spcBef>
              <a:buClrTx/>
              <a:buSzTx/>
              <a:buNone/>
              <a:defRPr sz="5130">
                <a:latin typeface="Avenir Next Medium"/>
                <a:ea typeface="Avenir Next Medium"/>
                <a:cs typeface="Avenir Next Medium"/>
                <a:sym typeface="Avenir Next Medium"/>
              </a:defRPr>
            </a:lvl1pPr>
          </a:lstStyle>
          <a:p>
            <a:r>
              <a:t>幻灯片副标题</a:t>
            </a:r>
          </a:p>
        </p:txBody>
      </p:sp>
      <p:sp>
        <p:nvSpPr>
          <p:cNvPr id="44" name="正文级别 1…"/>
          <p:cNvSpPr txBox="1"/>
          <p:nvPr>
            <p:ph type="body" idx="1" hasCustomPrompt="1"/>
          </p:nvPr>
        </p:nvSpPr>
        <p:spPr>
          <a:prstGeom prst="rect">
            <a:avLst/>
          </a:prstGeom>
        </p:spPr>
        <p:txBody>
          <a:bodyPr/>
          <a:lstStyle/>
          <a:p>
            <a:r>
              <a:t>幻灯片项目符号文本</a:t>
            </a:r>
          </a:p>
          <a:p>
            <a:pPr lvl="1"/>
          </a:p>
          <a:p>
            <a:pPr lvl="2"/>
          </a:p>
          <a:p>
            <a:pPr lvl="3"/>
          </a:p>
          <a:p>
            <a:pPr lvl="4"/>
          </a:p>
        </p:txBody>
      </p:sp>
      <p:sp>
        <p:nvSpPr>
          <p:cNvPr id="45"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52" name="正文级别 1…"/>
          <p:cNvSpPr txBox="1"/>
          <p:nvPr>
            <p:ph type="body" idx="1" hasCustomPrompt="1"/>
          </p:nvPr>
        </p:nvSpPr>
        <p:spPr>
          <a:xfrm>
            <a:off x="1270000" y="4269316"/>
            <a:ext cx="21844000" cy="8432801"/>
          </a:xfrm>
          <a:prstGeom prst="rect">
            <a:avLst/>
          </a:prstGeom>
        </p:spPr>
        <p:txBody>
          <a:bodyPr numCol="2" spcCol="1092200"/>
          <a:lstStyle/>
          <a:p>
            <a:r>
              <a:t>幻灯片项目符号文本</a:t>
            </a:r>
          </a:p>
          <a:p>
            <a:pPr lvl="1"/>
          </a:p>
          <a:p>
            <a:pPr lvl="2"/>
          </a:p>
          <a:p>
            <a:pPr lvl="3"/>
          </a:p>
          <a:p>
            <a:pPr lvl="4"/>
          </a:p>
        </p:txBody>
      </p:sp>
      <p:sp>
        <p:nvSpPr>
          <p:cNvPr id="53"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0" name="988149250_2145x1620.jpg"/>
          <p:cNvSpPr/>
          <p:nvPr>
            <p:ph type="pic" idx="21"/>
          </p:nvPr>
        </p:nvSpPr>
        <p:spPr>
          <a:xfrm>
            <a:off x="10185400" y="0"/>
            <a:ext cx="18161000" cy="13716000"/>
          </a:xfrm>
          <a:prstGeom prst="rect">
            <a:avLst/>
          </a:prstGeom>
        </p:spPr>
        <p:txBody>
          <a:bodyPr lIns="91439" tIns="45719" rIns="91439" bIns="45719">
            <a:noAutofit/>
          </a:bodyPr>
          <a:lstStyle/>
          <a:p/>
        </p:txBody>
      </p:sp>
      <p:sp>
        <p:nvSpPr>
          <p:cNvPr id="61" name="幻灯片标题"/>
          <p:cNvSpPr txBox="1"/>
          <p:nvPr>
            <p:ph type="title" hasCustomPrompt="1"/>
          </p:nvPr>
        </p:nvSpPr>
        <p:spPr>
          <a:xfrm>
            <a:off x="1270000" y="838200"/>
            <a:ext cx="9652000" cy="1549400"/>
          </a:xfrm>
          <a:prstGeom prst="rect">
            <a:avLst/>
          </a:prstGeom>
        </p:spPr>
        <p:txBody>
          <a:bodyPr/>
          <a:lstStyle>
            <a:lvl1pPr>
              <a:defRPr>
                <a:gradFill flip="none" rotWithShape="1">
                  <a:gsLst>
                    <a:gs pos="0">
                      <a:srgbClr val="5E03FF"/>
                    </a:gs>
                    <a:gs pos="100000">
                      <a:srgbClr val="FF00F7"/>
                    </a:gs>
                  </a:gsLst>
                  <a:lin ang="3960000" scaled="0"/>
                </a:gradFill>
              </a:defRPr>
            </a:lvl1pPr>
          </a:lstStyle>
          <a:p>
            <a:r>
              <a:t>幻灯片标题</a:t>
            </a:r>
          </a:p>
        </p:txBody>
      </p:sp>
      <p:sp>
        <p:nvSpPr>
          <p:cNvPr id="62" name="正文级别 1…"/>
          <p:cNvSpPr txBox="1"/>
          <p:nvPr>
            <p:ph type="body" sz="half" idx="1" hasCustomPrompt="1"/>
          </p:nvPr>
        </p:nvSpPr>
        <p:spPr>
          <a:xfrm>
            <a:off x="1270000" y="4267200"/>
            <a:ext cx="9652000" cy="8432800"/>
          </a:xfrm>
          <a:prstGeom prst="rect">
            <a:avLst/>
          </a:prstGeom>
        </p:spPr>
        <p:txBody>
          <a:bodyPr/>
          <a:lstStyle/>
          <a:p>
            <a:r>
              <a:t>幻灯片项目符号文本</a:t>
            </a:r>
          </a:p>
          <a:p>
            <a:pPr lvl="1"/>
          </a:p>
          <a:p>
            <a:pPr lvl="2"/>
          </a:p>
          <a:p>
            <a:pPr lvl="3"/>
          </a:p>
          <a:p>
            <a:pPr lvl="4"/>
          </a:p>
        </p:txBody>
      </p:sp>
      <p:sp>
        <p:nvSpPr>
          <p:cNvPr id="63" name="幻灯片副标题"/>
          <p:cNvSpPr txBox="1"/>
          <p:nvPr>
            <p:ph type="body" sz="quarter" idx="22" hasCustomPrompt="1"/>
          </p:nvPr>
        </p:nvSpPr>
        <p:spPr>
          <a:xfrm>
            <a:off x="1270000" y="2133600"/>
            <a:ext cx="9652000" cy="1016000"/>
          </a:xfrm>
          <a:prstGeom prst="rect">
            <a:avLst/>
          </a:prstGeom>
        </p:spPr>
        <p:txBody>
          <a:bodyPr/>
          <a:lstStyle>
            <a:lvl1pPr marL="0" indent="0" algn="ctr" defTabSz="784225">
              <a:spcBef>
                <a:spcPts val="0"/>
              </a:spcBef>
              <a:buClrTx/>
              <a:buSzTx/>
              <a:buNone/>
              <a:defRPr sz="5130">
                <a:latin typeface="Avenir Next Medium"/>
                <a:ea typeface="Avenir Next Medium"/>
                <a:cs typeface="Avenir Next Medium"/>
                <a:sym typeface="Avenir Next Medium"/>
              </a:defRPr>
            </a:lvl1pPr>
          </a:lstStyle>
          <a:p>
            <a:r>
              <a:t>幻灯片副标题</a:t>
            </a:r>
          </a:p>
        </p:txBody>
      </p:sp>
      <p:sp>
        <p:nvSpPr>
          <p:cNvPr id="64"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节">
    <p:spTree>
      <p:nvGrpSpPr>
        <p:cNvPr id="1" name=""/>
        <p:cNvGrpSpPr/>
        <p:nvPr/>
      </p:nvGrpSpPr>
      <p:grpSpPr>
        <a:xfrm>
          <a:off x="0" y="0"/>
          <a:ext cx="0" cy="0"/>
          <a:chOff x="0" y="0"/>
          <a:chExt cx="0" cy="0"/>
        </a:xfrm>
      </p:grpSpPr>
      <p:sp>
        <p:nvSpPr>
          <p:cNvPr id="71" name="章节标题"/>
          <p:cNvSpPr txBox="1"/>
          <p:nvPr>
            <p:ph type="title" hasCustomPrompt="1"/>
          </p:nvPr>
        </p:nvSpPr>
        <p:spPr>
          <a:xfrm>
            <a:off x="1270000" y="3289300"/>
            <a:ext cx="21844000" cy="3873500"/>
          </a:xfrm>
          <a:prstGeom prst="rect">
            <a:avLst/>
          </a:prstGeom>
        </p:spPr>
        <p:txBody>
          <a:bodyPr/>
          <a:lstStyle>
            <a:lvl1pPr>
              <a:lnSpc>
                <a:spcPct val="90000"/>
              </a:lnSpc>
              <a:defRPr sz="11600" spc="-348">
                <a:gradFill flip="none" rotWithShape="1">
                  <a:gsLst>
                    <a:gs pos="0">
                      <a:srgbClr val="FF00D8"/>
                    </a:gs>
                    <a:gs pos="100000">
                      <a:srgbClr val="FF542E"/>
                    </a:gs>
                  </a:gsLst>
                  <a:lin ang="3960000" scaled="0"/>
                </a:gradFill>
              </a:defRPr>
            </a:lvl1pPr>
          </a:lstStyle>
          <a:p>
            <a:r>
              <a:t>章节标题</a:t>
            </a:r>
          </a:p>
        </p:txBody>
      </p:sp>
      <p:sp>
        <p:nvSpPr>
          <p:cNvPr id="72"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79" name="幻灯片标题"/>
          <p:cNvSpPr txBox="1"/>
          <p:nvPr>
            <p:ph type="title" hasCustomPrompt="1"/>
          </p:nvPr>
        </p:nvSpPr>
        <p:spPr>
          <a:prstGeom prst="rect">
            <a:avLst/>
          </a:prstGeom>
        </p:spPr>
        <p:txBody>
          <a:bodyPr/>
          <a:lstStyle/>
          <a:p>
            <a:r>
              <a:t>幻灯片标题</a:t>
            </a:r>
          </a:p>
        </p:txBody>
      </p:sp>
      <p:sp>
        <p:nvSpPr>
          <p:cNvPr id="80" name="幻灯片副标题"/>
          <p:cNvSpPr txBox="1"/>
          <p:nvPr>
            <p:ph type="body" sz="quarter" idx="21" hasCustomPrompt="1"/>
          </p:nvPr>
        </p:nvSpPr>
        <p:spPr>
          <a:xfrm>
            <a:off x="1270000" y="2133600"/>
            <a:ext cx="21844000" cy="1016000"/>
          </a:xfrm>
          <a:prstGeom prst="rect">
            <a:avLst/>
          </a:prstGeom>
        </p:spPr>
        <p:txBody>
          <a:bodyPr/>
          <a:lstStyle>
            <a:lvl1pPr marL="0" indent="0" algn="ctr" defTabSz="784225">
              <a:spcBef>
                <a:spcPts val="0"/>
              </a:spcBef>
              <a:buClrTx/>
              <a:buSzTx/>
              <a:buNone/>
              <a:defRPr sz="5130">
                <a:latin typeface="Avenir Next Medium"/>
                <a:ea typeface="Avenir Next Medium"/>
                <a:cs typeface="Avenir Next Medium"/>
                <a:sym typeface="Avenir Next Medium"/>
              </a:defRPr>
            </a:lvl1pPr>
          </a:lstStyle>
          <a:p>
            <a:r>
              <a:t>幻灯片副标题</a:t>
            </a:r>
          </a:p>
        </p:txBody>
      </p:sp>
      <p:sp>
        <p:nvSpPr>
          <p:cNvPr id="81"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议程">
    <p:spTree>
      <p:nvGrpSpPr>
        <p:cNvPr id="1" name=""/>
        <p:cNvGrpSpPr/>
        <p:nvPr/>
      </p:nvGrpSpPr>
      <p:grpSpPr>
        <a:xfrm>
          <a:off x="0" y="0"/>
          <a:ext cx="0" cy="0"/>
          <a:chOff x="0" y="0"/>
          <a:chExt cx="0" cy="0"/>
        </a:xfrm>
      </p:grpSpPr>
      <p:sp>
        <p:nvSpPr>
          <p:cNvPr id="88" name="议程标题"/>
          <p:cNvSpPr txBox="1"/>
          <p:nvPr>
            <p:ph type="title" hasCustomPrompt="1"/>
          </p:nvPr>
        </p:nvSpPr>
        <p:spPr>
          <a:xfrm>
            <a:off x="1270000" y="812800"/>
            <a:ext cx="21844000" cy="1562100"/>
          </a:xfrm>
          <a:prstGeom prst="rect">
            <a:avLst/>
          </a:prstGeom>
        </p:spPr>
        <p:txBody>
          <a:bodyPr/>
          <a:lstStyle/>
          <a:p>
            <a:r>
              <a:t>议程标题</a:t>
            </a:r>
          </a:p>
        </p:txBody>
      </p:sp>
      <p:sp>
        <p:nvSpPr>
          <p:cNvPr id="89" name="议程副标题"/>
          <p:cNvSpPr txBox="1"/>
          <p:nvPr>
            <p:ph type="body" sz="quarter" idx="21" hasCustomPrompt="1"/>
          </p:nvPr>
        </p:nvSpPr>
        <p:spPr>
          <a:xfrm>
            <a:off x="1270000" y="2133600"/>
            <a:ext cx="21844000" cy="1016000"/>
          </a:xfrm>
          <a:prstGeom prst="rect">
            <a:avLst/>
          </a:prstGeom>
        </p:spPr>
        <p:txBody>
          <a:bodyPr/>
          <a:lstStyle>
            <a:lvl1pPr marL="0" indent="0" algn="ctr" defTabSz="784225">
              <a:spcBef>
                <a:spcPts val="0"/>
              </a:spcBef>
              <a:buClrTx/>
              <a:buSzTx/>
              <a:buNone/>
              <a:defRPr sz="5130">
                <a:latin typeface="Avenir Next Medium"/>
                <a:ea typeface="Avenir Next Medium"/>
                <a:cs typeface="Avenir Next Medium"/>
                <a:sym typeface="Avenir Next Medium"/>
              </a:defRPr>
            </a:lvl1pPr>
          </a:lstStyle>
          <a:p>
            <a:r>
              <a:t>议程副标题</a:t>
            </a:r>
          </a:p>
        </p:txBody>
      </p:sp>
      <p:sp>
        <p:nvSpPr>
          <p:cNvPr id="90" name="正文级别 1…"/>
          <p:cNvSpPr txBox="1"/>
          <p:nvPr>
            <p:ph type="body" idx="1" hasCustomPrompt="1"/>
          </p:nvPr>
        </p:nvSpPr>
        <p:spPr>
          <a:prstGeom prst="rect">
            <a:avLst/>
          </a:prstGeom>
        </p:spPr>
        <p:txBody>
          <a:bodyPr/>
          <a:lstStyle>
            <a:lvl1pPr marL="0" indent="0" defTabSz="825500">
              <a:buClrTx/>
              <a:buSzTx/>
              <a:buNone/>
              <a:defRPr sz="5500" spc="-55"/>
            </a:lvl1pPr>
            <a:lvl2pPr marL="0" indent="457200" defTabSz="825500">
              <a:buClrTx/>
              <a:buSzTx/>
              <a:buNone/>
              <a:defRPr sz="5500" spc="-55"/>
            </a:lvl2pPr>
            <a:lvl3pPr marL="0" indent="914400" defTabSz="825500">
              <a:buClrTx/>
              <a:buSzTx/>
              <a:buNone/>
              <a:defRPr sz="5500" spc="-55"/>
            </a:lvl3pPr>
            <a:lvl4pPr marL="0" indent="1371600" defTabSz="825500">
              <a:buClrTx/>
              <a:buSzTx/>
              <a:buNone/>
              <a:defRPr sz="5500" spc="-55"/>
            </a:lvl4pPr>
            <a:lvl5pPr marL="0" indent="1828800" defTabSz="825500">
              <a:buClrTx/>
              <a:buSzTx/>
              <a:buNone/>
              <a:defRPr sz="5500" spc="-55"/>
            </a:lvl5pPr>
          </a:lstStyle>
          <a:p>
            <a:r>
              <a:t>议程主题</a:t>
            </a:r>
          </a:p>
          <a:p>
            <a:pPr lvl="1"/>
          </a:p>
          <a:p>
            <a:pPr lvl="2"/>
          </a:p>
          <a:p>
            <a:pPr lvl="3"/>
          </a:p>
          <a:p>
            <a:pPr lvl="4"/>
          </a:p>
        </p:txBody>
      </p:sp>
      <p:sp>
        <p:nvSpPr>
          <p:cNvPr id="91"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幻灯片标题"/>
          <p:cNvSpPr txBox="1"/>
          <p:nvPr>
            <p:ph type="title" hasCustomPrompt="1"/>
          </p:nvPr>
        </p:nvSpPr>
        <p:spPr>
          <a:xfrm>
            <a:off x="1270000" y="812800"/>
            <a:ext cx="21844000" cy="1557437"/>
          </a:xfrm>
          <a:prstGeom prst="rect">
            <a:avLst/>
          </a:prstGeom>
          <a:ln w="12700">
            <a:miter lim="400000"/>
          </a:ln>
        </p:spPr>
        <p:txBody>
          <a:bodyPr lIns="50800" tIns="50800" rIns="50800" bIns="50800" anchor="b">
            <a:normAutofit/>
          </a:bodyPr>
          <a:lstStyle/>
          <a:p>
            <a:r>
              <a:t>幻灯片标题</a:t>
            </a:r>
          </a:p>
        </p:txBody>
      </p:sp>
      <p:sp>
        <p:nvSpPr>
          <p:cNvPr id="3" name="正文级别 1…"/>
          <p:cNvSpPr txBox="1"/>
          <p:nvPr>
            <p:ph type="body" idx="1" hasCustomPrompt="1"/>
          </p:nvPr>
        </p:nvSpPr>
        <p:spPr>
          <a:xfrm>
            <a:off x="1270000" y="4267200"/>
            <a:ext cx="21844000" cy="8432800"/>
          </a:xfrm>
          <a:prstGeom prst="rect">
            <a:avLst/>
          </a:prstGeom>
          <a:ln w="12700">
            <a:miter lim="400000"/>
          </a:ln>
        </p:spPr>
        <p:txBody>
          <a:bodyPr lIns="50800" tIns="50800" rIns="50800" bIns="50800">
            <a:normAutofit/>
          </a:bodyPr>
          <a:lstStyle/>
          <a:p>
            <a:r>
              <a:t>幻灯片项目符号文本</a:t>
            </a:r>
          </a:p>
          <a:p>
            <a:pPr lvl="1"/>
          </a:p>
          <a:p>
            <a:pPr lvl="2"/>
          </a:p>
          <a:p>
            <a:pPr lvl="3"/>
          </a:p>
          <a:p>
            <a:pPr lvl="4"/>
          </a:p>
        </p:txBody>
      </p:sp>
      <p:sp>
        <p:nvSpPr>
          <p:cNvPr id="4" name="幻灯片编号"/>
          <p:cNvSpPr txBox="1"/>
          <p:nvPr>
            <p:ph type="sldNum" sz="quarter" idx="2"/>
          </p:nvPr>
        </p:nvSpPr>
        <p:spPr>
          <a:xfrm>
            <a:off x="11966448" y="13065506"/>
            <a:ext cx="438405" cy="482601"/>
          </a:xfrm>
          <a:prstGeom prst="rect">
            <a:avLst/>
          </a:prstGeom>
          <a:ln w="12700">
            <a:miter lim="400000"/>
          </a:ln>
        </p:spPr>
        <p:txBody>
          <a:bodyPr wrap="none" lIns="50800" tIns="50800" rIns="50800" bIns="50800" anchor="b">
            <a:spAutoFit/>
          </a:bodyPr>
          <a:lstStyle>
            <a:lvl1pPr>
              <a:defRPr sz="2200">
                <a:solidFill>
                  <a:srgbClr val="000000"/>
                </a:solidFill>
                <a:latin typeface="Avenir Next Regular"/>
                <a:ea typeface="Avenir Next Regular"/>
                <a:cs typeface="Avenir Next Regular"/>
                <a:sym typeface="Avenir Next Regular"/>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9pPr>
    </p:titleStyle>
    <p:bodyStyle>
      <a:lvl1pPr marL="558800" marR="0" indent="-558800" algn="l" defTabSz="2438400" rtl="0" latinLnBrk="0">
        <a:lnSpc>
          <a:spcPct val="100000"/>
        </a:lnSpc>
        <a:spcBef>
          <a:spcPts val="2400"/>
        </a:spcBef>
        <a:spcAft>
          <a:spcPts val="0"/>
        </a:spcAft>
        <a:buClr>
          <a:srgbClr val="000000"/>
        </a:buClr>
        <a:buSzPct val="100000"/>
        <a:buFontTx/>
        <a:buChar char="•"/>
        <a:defRPr sz="4800" b="0" i="0" u="none" strike="noStrike" cap="none" spc="0" baseline="0">
          <a:solidFill>
            <a:srgbClr val="000000"/>
          </a:solidFill>
          <a:uFillTx/>
          <a:latin typeface="Avenir Next Regular"/>
          <a:ea typeface="Avenir Next Regular"/>
          <a:cs typeface="Avenir Next Regular"/>
          <a:sym typeface="Avenir Next Regular"/>
        </a:defRPr>
      </a:lvl1pPr>
      <a:lvl2pPr marL="1117600" marR="0" indent="-558800" algn="l" defTabSz="2438400" rtl="0" latinLnBrk="0">
        <a:lnSpc>
          <a:spcPct val="100000"/>
        </a:lnSpc>
        <a:spcBef>
          <a:spcPts val="2400"/>
        </a:spcBef>
        <a:spcAft>
          <a:spcPts val="0"/>
        </a:spcAft>
        <a:buClr>
          <a:srgbClr val="000000"/>
        </a:buClr>
        <a:buSzPct val="100000"/>
        <a:buFontTx/>
        <a:buChar char="•"/>
        <a:defRPr sz="4800" b="0" i="0" u="none" strike="noStrike" cap="none" spc="0" baseline="0">
          <a:solidFill>
            <a:srgbClr val="000000"/>
          </a:solidFill>
          <a:uFillTx/>
          <a:latin typeface="Avenir Next Regular"/>
          <a:ea typeface="Avenir Next Regular"/>
          <a:cs typeface="Avenir Next Regular"/>
          <a:sym typeface="Avenir Next Regular"/>
        </a:defRPr>
      </a:lvl2pPr>
      <a:lvl3pPr marL="1676400" marR="0" indent="-558800" algn="l" defTabSz="2438400" rtl="0" latinLnBrk="0">
        <a:lnSpc>
          <a:spcPct val="100000"/>
        </a:lnSpc>
        <a:spcBef>
          <a:spcPts val="2400"/>
        </a:spcBef>
        <a:spcAft>
          <a:spcPts val="0"/>
        </a:spcAft>
        <a:buClr>
          <a:srgbClr val="000000"/>
        </a:buClr>
        <a:buSzPct val="100000"/>
        <a:buFontTx/>
        <a:buChar char="•"/>
        <a:defRPr sz="4800" b="0" i="0" u="none" strike="noStrike" cap="none" spc="0" baseline="0">
          <a:solidFill>
            <a:srgbClr val="000000"/>
          </a:solidFill>
          <a:uFillTx/>
          <a:latin typeface="Avenir Next Regular"/>
          <a:ea typeface="Avenir Next Regular"/>
          <a:cs typeface="Avenir Next Regular"/>
          <a:sym typeface="Avenir Next Regular"/>
        </a:defRPr>
      </a:lvl3pPr>
      <a:lvl4pPr marL="2235200" marR="0" indent="-558800" algn="l" defTabSz="2438400" rtl="0" latinLnBrk="0">
        <a:lnSpc>
          <a:spcPct val="100000"/>
        </a:lnSpc>
        <a:spcBef>
          <a:spcPts val="2400"/>
        </a:spcBef>
        <a:spcAft>
          <a:spcPts val="0"/>
        </a:spcAft>
        <a:buClr>
          <a:srgbClr val="000000"/>
        </a:buClr>
        <a:buSzPct val="100000"/>
        <a:buFontTx/>
        <a:buChar char="•"/>
        <a:defRPr sz="4800" b="0" i="0" u="none" strike="noStrike" cap="none" spc="0" baseline="0">
          <a:solidFill>
            <a:srgbClr val="000000"/>
          </a:solidFill>
          <a:uFillTx/>
          <a:latin typeface="Avenir Next Regular"/>
          <a:ea typeface="Avenir Next Regular"/>
          <a:cs typeface="Avenir Next Regular"/>
          <a:sym typeface="Avenir Next Regular"/>
        </a:defRPr>
      </a:lvl4pPr>
      <a:lvl5pPr marL="2794000" marR="0" indent="-558800" algn="l" defTabSz="2438400" rtl="0" latinLnBrk="0">
        <a:lnSpc>
          <a:spcPct val="100000"/>
        </a:lnSpc>
        <a:spcBef>
          <a:spcPts val="2400"/>
        </a:spcBef>
        <a:spcAft>
          <a:spcPts val="0"/>
        </a:spcAft>
        <a:buClr>
          <a:srgbClr val="000000"/>
        </a:buClr>
        <a:buSzPct val="100000"/>
        <a:buFontTx/>
        <a:buChar char="•"/>
        <a:defRPr sz="4800" b="0" i="0" u="none" strike="noStrike" cap="none" spc="0" baseline="0">
          <a:solidFill>
            <a:srgbClr val="000000"/>
          </a:solidFill>
          <a:uFillTx/>
          <a:latin typeface="Avenir Next Regular"/>
          <a:ea typeface="Avenir Next Regular"/>
          <a:cs typeface="Avenir Next Regular"/>
          <a:sym typeface="Avenir Next Regular"/>
        </a:defRPr>
      </a:lvl5pPr>
      <a:lvl6pPr marL="3352800" marR="0" indent="-558800" algn="l" defTabSz="2438400" rtl="0" latinLnBrk="0">
        <a:lnSpc>
          <a:spcPct val="100000"/>
        </a:lnSpc>
        <a:spcBef>
          <a:spcPts val="2400"/>
        </a:spcBef>
        <a:spcAft>
          <a:spcPts val="0"/>
        </a:spcAft>
        <a:buClr>
          <a:srgbClr val="000000"/>
        </a:buClr>
        <a:buSzPct val="100000"/>
        <a:buFontTx/>
        <a:buChar char="•"/>
        <a:defRPr sz="4800" b="0" i="0" u="none" strike="noStrike" cap="none" spc="0" baseline="0">
          <a:solidFill>
            <a:srgbClr val="000000"/>
          </a:solidFill>
          <a:uFillTx/>
          <a:latin typeface="Avenir Next Regular"/>
          <a:ea typeface="Avenir Next Regular"/>
          <a:cs typeface="Avenir Next Regular"/>
          <a:sym typeface="Avenir Next Regular"/>
        </a:defRPr>
      </a:lvl6pPr>
      <a:lvl7pPr marL="3911600" marR="0" indent="-558800" algn="l" defTabSz="2438400" rtl="0" latinLnBrk="0">
        <a:lnSpc>
          <a:spcPct val="100000"/>
        </a:lnSpc>
        <a:spcBef>
          <a:spcPts val="2400"/>
        </a:spcBef>
        <a:spcAft>
          <a:spcPts val="0"/>
        </a:spcAft>
        <a:buClr>
          <a:srgbClr val="000000"/>
        </a:buClr>
        <a:buSzPct val="100000"/>
        <a:buFontTx/>
        <a:buChar char="•"/>
        <a:defRPr sz="4800" b="0" i="0" u="none" strike="noStrike" cap="none" spc="0" baseline="0">
          <a:solidFill>
            <a:srgbClr val="000000"/>
          </a:solidFill>
          <a:uFillTx/>
          <a:latin typeface="Avenir Next Regular"/>
          <a:ea typeface="Avenir Next Regular"/>
          <a:cs typeface="Avenir Next Regular"/>
          <a:sym typeface="Avenir Next Regular"/>
        </a:defRPr>
      </a:lvl7pPr>
      <a:lvl8pPr marL="4470400" marR="0" indent="-558800" algn="l" defTabSz="2438400" rtl="0" latinLnBrk="0">
        <a:lnSpc>
          <a:spcPct val="100000"/>
        </a:lnSpc>
        <a:spcBef>
          <a:spcPts val="2400"/>
        </a:spcBef>
        <a:spcAft>
          <a:spcPts val="0"/>
        </a:spcAft>
        <a:buClr>
          <a:srgbClr val="000000"/>
        </a:buClr>
        <a:buSzPct val="100000"/>
        <a:buFontTx/>
        <a:buChar char="•"/>
        <a:defRPr sz="4800" b="0" i="0" u="none" strike="noStrike" cap="none" spc="0" baseline="0">
          <a:solidFill>
            <a:srgbClr val="000000"/>
          </a:solidFill>
          <a:uFillTx/>
          <a:latin typeface="Avenir Next Regular"/>
          <a:ea typeface="Avenir Next Regular"/>
          <a:cs typeface="Avenir Next Regular"/>
          <a:sym typeface="Avenir Next Regular"/>
        </a:defRPr>
      </a:lvl8pPr>
      <a:lvl9pPr marL="5029200" marR="0" indent="-558800" algn="l" defTabSz="2438400" rtl="0" latinLnBrk="0">
        <a:lnSpc>
          <a:spcPct val="100000"/>
        </a:lnSpc>
        <a:spcBef>
          <a:spcPts val="2400"/>
        </a:spcBef>
        <a:spcAft>
          <a:spcPts val="0"/>
        </a:spcAft>
        <a:buClr>
          <a:srgbClr val="000000"/>
        </a:buClr>
        <a:buSzPct val="100000"/>
        <a:buFontTx/>
        <a:buChar char="•"/>
        <a:defRPr sz="4800" b="0" i="0" u="none" strike="noStrike" cap="none" spc="0" baseline="0">
          <a:solidFill>
            <a:srgbClr val="000000"/>
          </a:solidFill>
          <a:uFillTx/>
          <a:latin typeface="Avenir Next Regular"/>
          <a:ea typeface="Avenir Next Regular"/>
          <a:cs typeface="Avenir Next Regular"/>
          <a:sym typeface="Avenir Next Regular"/>
        </a:defRPr>
      </a:lvl9pPr>
    </p:bodyStyle>
    <p:otherStyle>
      <a:lvl1pPr marL="0" marR="0" indent="0" algn="ctr" defTabSz="825500" rtl="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Avenir Next Regular"/>
        </a:defRPr>
      </a:lvl1pPr>
      <a:lvl2pPr marL="0" marR="0" indent="457200" algn="ctr" defTabSz="825500" rtl="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Avenir Next Regular"/>
        </a:defRPr>
      </a:lvl2pPr>
      <a:lvl3pPr marL="0" marR="0" indent="914400" algn="ctr" defTabSz="825500" rtl="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Avenir Next Regular"/>
        </a:defRPr>
      </a:lvl3pPr>
      <a:lvl4pPr marL="0" marR="0" indent="1371600" algn="ctr" defTabSz="825500" rtl="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Avenir Next Regular"/>
        </a:defRPr>
      </a:lvl4pPr>
      <a:lvl5pPr marL="0" marR="0" indent="1828800" algn="ctr" defTabSz="825500" rtl="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Avenir Next Regular"/>
        </a:defRPr>
      </a:lvl5pPr>
      <a:lvl6pPr marL="0" marR="0" indent="2286000" algn="ctr" defTabSz="825500" rtl="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Avenir Next Regular"/>
        </a:defRPr>
      </a:lvl6pPr>
      <a:lvl7pPr marL="0" marR="0" indent="2743200" algn="ctr" defTabSz="825500" rtl="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Avenir Next Regular"/>
        </a:defRPr>
      </a:lvl7pPr>
      <a:lvl8pPr marL="0" marR="0" indent="3200400" algn="ctr" defTabSz="825500" rtl="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Avenir Next Regular"/>
        </a:defRPr>
      </a:lvl8pPr>
      <a:lvl9pPr marL="0" marR="0" indent="3657600" algn="ctr" defTabSz="825500" rtl="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Avenir Next Regular"/>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jpe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24.png"/><Relationship Id="rId2" Type="http://schemas.openxmlformats.org/officeDocument/2006/relationships/image" Target="../media/image3.jpeg"/><Relationship Id="rId1" Type="http://schemas.openxmlformats.org/officeDocument/2006/relationships/image" Target="../media/image23.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4.xml"/><Relationship Id="rId2" Type="http://schemas.openxmlformats.org/officeDocument/2006/relationships/image" Target="../media/image3.jpe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png"/><Relationship Id="rId3" Type="http://schemas.openxmlformats.org/officeDocument/2006/relationships/tags" Target="../tags/tag3.xml"/><Relationship Id="rId2" Type="http://schemas.openxmlformats.org/officeDocument/2006/relationships/image" Target="../media/image5.jpeg"/><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3.xml"/><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14.xml"/><Relationship Id="rId7" Type="http://schemas.openxmlformats.org/officeDocument/2006/relationships/image" Target="../media/image17.jpeg"/><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 Id="rId3" Type="http://schemas.openxmlformats.org/officeDocument/2006/relationships/image" Target="../media/image13.jpeg"/><Relationship Id="rId2" Type="http://schemas.openxmlformats.org/officeDocument/2006/relationships/image" Target="../media/image9.png"/><Relationship Id="rId1" Type="http://schemas.openxmlformats.org/officeDocument/2006/relationships/image" Target="../media/image12.jpe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0.jpeg"/><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4.xml"/><Relationship Id="rId2" Type="http://schemas.openxmlformats.org/officeDocument/2006/relationships/image" Target="../media/image22.jpeg"/><Relationship Id="rId1"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7A27E"/>
        </a:solidFill>
        <a:effectLst/>
      </p:bgPr>
    </p:bg>
    <p:spTree>
      <p:nvGrpSpPr>
        <p:cNvPr id="1" name=""/>
        <p:cNvGrpSpPr/>
        <p:nvPr/>
      </p:nvGrpSpPr>
      <p:grpSpPr>
        <a:xfrm>
          <a:off x="0" y="0"/>
          <a:ext cx="0" cy="0"/>
          <a:chOff x="0" y="0"/>
          <a:chExt cx="0" cy="0"/>
        </a:xfrm>
      </p:grpSpPr>
      <p:pic>
        <p:nvPicPr>
          <p:cNvPr id="155" name="dreamstime_xxl_123536898.jpg" descr="dreamstime_xxl_123536898.jpg"/>
          <p:cNvPicPr>
            <a:picLocks noChangeAspect="1"/>
          </p:cNvPicPr>
          <p:nvPr>
            <p:custDataLst>
              <p:tags r:id="rId1"/>
            </p:custDataLst>
          </p:nvPr>
        </p:nvPicPr>
        <p:blipFill>
          <a:blip r:embed="rId2"/>
          <a:stretch>
            <a:fillRect/>
          </a:stretch>
        </p:blipFill>
        <p:spPr>
          <a:xfrm>
            <a:off x="13776166" y="1169029"/>
            <a:ext cx="13716001" cy="13716001"/>
          </a:xfrm>
          <a:prstGeom prst="rect">
            <a:avLst/>
          </a:prstGeom>
          <a:ln w="12700">
            <a:miter lim="400000"/>
            <a:headEnd/>
            <a:tailEnd/>
          </a:ln>
        </p:spPr>
      </p:pic>
      <p:sp>
        <p:nvSpPr>
          <p:cNvPr id="151" name="THE LOVE OF THE CRANE"/>
          <p:cNvSpPr txBox="1"/>
          <p:nvPr>
            <p:ph type="ctrTitle"/>
          </p:nvPr>
        </p:nvSpPr>
        <p:spPr>
          <a:xfrm>
            <a:off x="1270000" y="3545205"/>
            <a:ext cx="21844000" cy="3879454"/>
          </a:xfrm>
          <a:prstGeom prst="rect">
            <a:avLst/>
          </a:prstGeom>
        </p:spPr>
        <p:txBody>
          <a:bodyPr/>
          <a:lstStyle/>
          <a:p>
            <a:r>
              <a:t>THE LOVE OF THE CRANE</a:t>
            </a:r>
          </a:p>
        </p:txBody>
      </p:sp>
      <p:sp>
        <p:nvSpPr>
          <p:cNvPr id="152" name="By Peinan Wang"/>
          <p:cNvSpPr txBox="1"/>
          <p:nvPr>
            <p:ph type="body" idx="21"/>
          </p:nvPr>
        </p:nvSpPr>
        <p:spPr>
          <a:prstGeom prst="rect">
            <a:avLst/>
          </a:prstGeom>
        </p:spPr>
        <p:txBody>
          <a:bodyPr>
            <a:normAutofit fontScale="90000"/>
          </a:bodyPr>
          <a:lstStyle>
            <a:lvl1pPr defTabSz="808990">
              <a:defRPr sz="3430"/>
            </a:lvl1pPr>
          </a:lstStyle>
          <a:p>
            <a:r>
              <a:t>By Peinan Wang</a:t>
            </a:r>
          </a:p>
        </p:txBody>
      </p:sp>
      <p:sp>
        <p:nvSpPr>
          <p:cNvPr id="153" name="An adaptation from a real story"/>
          <p:cNvSpPr txBox="1"/>
          <p:nvPr>
            <p:ph type="subTitle" sz="quarter" idx="1"/>
          </p:nvPr>
        </p:nvSpPr>
        <p:spPr>
          <a:xfrm>
            <a:off x="1270000" y="7198271"/>
            <a:ext cx="21844001" cy="2512352"/>
          </a:xfrm>
          <a:prstGeom prst="rect">
            <a:avLst/>
          </a:prstGeom>
        </p:spPr>
        <p:txBody>
          <a:bodyPr/>
          <a:lstStyle>
            <a:lvl1pPr>
              <a:defRPr sz="4800">
                <a:latin typeface="Arial Hebrew"/>
                <a:ea typeface="Arial Hebrew"/>
                <a:cs typeface="Arial Hebrew"/>
                <a:sym typeface="Arial Hebrew"/>
              </a:defRPr>
            </a:lvl1pPr>
          </a:lstStyle>
          <a:p>
            <a:r>
              <a:rPr sz="3200"/>
              <a:t>An adaptation</a:t>
            </a:r>
            <a:r>
              <a:rPr lang="en-US" sz="3200"/>
              <a:t> game</a:t>
            </a:r>
            <a:r>
              <a:rPr sz="3200"/>
              <a:t> from a real story</a:t>
            </a:r>
            <a:endParaRPr sz="320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7A27E"/>
        </a:solidFill>
        <a:effectLst/>
      </p:bgPr>
    </p:bg>
    <p:spTree>
      <p:nvGrpSpPr>
        <p:cNvPr id="1" name=""/>
        <p:cNvGrpSpPr/>
        <p:nvPr/>
      </p:nvGrpSpPr>
      <p:grpSpPr/>
      <p:sp>
        <p:nvSpPr>
          <p:cNvPr id="7" name="Text Box 6"/>
          <p:cNvSpPr txBox="1"/>
          <p:nvPr/>
        </p:nvSpPr>
        <p:spPr>
          <a:xfrm>
            <a:off x="527050" y="1858010"/>
            <a:ext cx="13694410" cy="170180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just" defTabSz="825500" rtl="0" fontAlgn="auto" latinLnBrk="0" hangingPunct="0">
              <a:lnSpc>
                <a:spcPct val="100000"/>
              </a:lnSpc>
              <a:spcBef>
                <a:spcPts val="0"/>
              </a:spcBef>
              <a:spcAft>
                <a:spcPts val="0"/>
              </a:spcAft>
              <a:buClrTx/>
              <a:buSzTx/>
              <a:buFontTx/>
              <a:buNone/>
            </a:pPr>
            <a:r>
              <a:rPr kumimoji="0" lang="en-US" sz="3200" b="1"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	</a:t>
            </a:r>
            <a:r>
              <a:rPr kumimoji="0" lang="en-US" sz="240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The timeline of the game is four seasons with one year. Each season is separated into three days. Everyday the player can do all the actions they want and the time of one day is 12 minuets maximum. Player can click the next day button to skip the day. In the end of the spring of next year, the player need to do the final action, which is artificial insemination and let the crane lay the egg.</a:t>
            </a:r>
            <a:endParaRPr kumimoji="0" lang="en-US" sz="240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pic>
        <p:nvPicPr>
          <p:cNvPr id="119" name="Picture Placeholder 118"/>
          <p:cNvPicPr/>
          <p:nvPr>
            <p:ph type="pic" idx="21"/>
          </p:nvPr>
        </p:nvPicPr>
        <p:blipFill>
          <a:blip r:embed="rId1"/>
          <a:stretch>
            <a:fillRect/>
          </a:stretch>
        </p:blipFill>
        <p:spPr>
          <a:xfrm>
            <a:off x="15528925" y="507365"/>
            <a:ext cx="8561070" cy="5061585"/>
          </a:xfrm>
          <a:prstGeom prst="rect">
            <a:avLst/>
          </a:prstGeom>
          <a:noFill/>
          <a:ln w="9525">
            <a:noFill/>
          </a:ln>
        </p:spPr>
      </p:pic>
      <p:sp>
        <p:nvSpPr>
          <p:cNvPr id="9" name="Circular Arrow 8"/>
          <p:cNvSpPr/>
          <p:nvPr/>
        </p:nvSpPr>
        <p:spPr>
          <a:xfrm rot="18900000">
            <a:off x="19368770" y="2476420"/>
            <a:ext cx="821690" cy="925989"/>
          </a:xfrm>
          <a:prstGeom prst="circularArrow">
            <a:avLst/>
          </a:prstGeom>
          <a:solidFill>
            <a:schemeClr val="bg1"/>
          </a:solidFill>
          <a:ln w="12700" cap="flat">
            <a:solidFill>
              <a:schemeClr val="bg1"/>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chemeClr val="tx1"/>
              </a:solidFill>
              <a:effectLst/>
              <a:uFillTx/>
              <a:latin typeface="Avenir Next Medium"/>
              <a:ea typeface="Avenir Next Medium"/>
              <a:cs typeface="Avenir Next Medium"/>
              <a:sym typeface="Avenir Next Medium"/>
            </a:endParaRPr>
          </a:p>
        </p:txBody>
      </p:sp>
      <p:sp>
        <p:nvSpPr>
          <p:cNvPr id="11" name="Circular Arrow 10"/>
          <p:cNvSpPr/>
          <p:nvPr/>
        </p:nvSpPr>
        <p:spPr>
          <a:xfrm rot="8160000">
            <a:off x="19432270" y="2547225"/>
            <a:ext cx="781685" cy="844069"/>
          </a:xfrm>
          <a:prstGeom prst="circularArrow">
            <a:avLst/>
          </a:prstGeom>
          <a:solidFill>
            <a:schemeClr val="bg1"/>
          </a:solidFill>
          <a:ln w="12700" cap="flat">
            <a:solidFill>
              <a:schemeClr val="bg1"/>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chemeClr val="tx1"/>
              </a:solidFill>
              <a:effectLst/>
              <a:uFillTx/>
              <a:latin typeface="Avenir Next Medium"/>
              <a:ea typeface="Avenir Next Medium"/>
              <a:cs typeface="Avenir Next Medium"/>
              <a:sym typeface="Avenir Next Medium"/>
            </a:endParaRPr>
          </a:p>
        </p:txBody>
      </p:sp>
      <p:pic>
        <p:nvPicPr>
          <p:cNvPr id="125" name="Picture 124"/>
          <p:cNvPicPr/>
          <p:nvPr/>
        </p:nvPicPr>
        <p:blipFill>
          <a:blip r:embed="rId2"/>
          <a:stretch>
            <a:fillRect/>
          </a:stretch>
        </p:blipFill>
        <p:spPr>
          <a:xfrm>
            <a:off x="887095" y="6930390"/>
            <a:ext cx="8702040" cy="5428615"/>
          </a:xfrm>
          <a:prstGeom prst="rect">
            <a:avLst/>
          </a:prstGeom>
          <a:noFill/>
          <a:ln w="9525">
            <a:noFill/>
          </a:ln>
        </p:spPr>
      </p:pic>
      <p:sp>
        <p:nvSpPr>
          <p:cNvPr id="17" name="Text Box 16"/>
          <p:cNvSpPr txBox="1"/>
          <p:nvPr/>
        </p:nvSpPr>
        <p:spPr>
          <a:xfrm>
            <a:off x="167005" y="12604115"/>
            <a:ext cx="10450830"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“If she’s still here when I’m eligible for retirement, I won’t be able to leave,” Crowe says. “I’d feel like a jerk.”</a:t>
            </a:r>
            <a:endPar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sp>
        <p:nvSpPr>
          <p:cNvPr id="3" name="Text Box 2"/>
          <p:cNvSpPr txBox="1"/>
          <p:nvPr/>
        </p:nvSpPr>
        <p:spPr>
          <a:xfrm>
            <a:off x="741998" y="5915978"/>
            <a:ext cx="5695315"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4800" b="0" i="0" u="none" strike="noStrike" cap="none" spc="0" normalizeH="0" baseline="0">
                <a:ln>
                  <a:noFill/>
                </a:ln>
                <a:solidFill>
                  <a:schemeClr val="bg2">
                    <a:lumMod val="10000"/>
                  </a:schemeClr>
                </a:solidFill>
                <a:effectLst/>
                <a:uFillTx/>
                <a:latin typeface="+mn-lt"/>
                <a:ea typeface="+mn-ea"/>
                <a:cs typeface="+mn-cs"/>
                <a:sym typeface="Baghdad Regular"/>
              </a:rPr>
              <a:t>Background Story</a:t>
            </a:r>
            <a:endParaRPr kumimoji="0" lang="en-US" sz="4800" b="0" i="0" u="none" strike="noStrike" cap="none" spc="0" normalizeH="0" baseline="0">
              <a:ln>
                <a:noFill/>
              </a:ln>
              <a:solidFill>
                <a:schemeClr val="bg2">
                  <a:lumMod val="10000"/>
                </a:schemeClr>
              </a:solidFill>
              <a:effectLst/>
              <a:uFillTx/>
              <a:latin typeface="+mn-lt"/>
              <a:ea typeface="+mn-ea"/>
              <a:cs typeface="+mn-cs"/>
              <a:sym typeface="Baghdad Regular"/>
            </a:endParaRPr>
          </a:p>
        </p:txBody>
      </p:sp>
      <p:sp>
        <p:nvSpPr>
          <p:cNvPr id="4" name="Text Box 3"/>
          <p:cNvSpPr txBox="1"/>
          <p:nvPr/>
        </p:nvSpPr>
        <p:spPr>
          <a:xfrm>
            <a:off x="7295515" y="5922010"/>
            <a:ext cx="15834995"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just" defTabSz="825500" rtl="0" fontAlgn="auto" latinLnBrk="0" hangingPunct="0">
              <a:lnSpc>
                <a:spcPct val="100000"/>
              </a:lnSpc>
              <a:spcBef>
                <a:spcPts val="0"/>
              </a:spcBef>
              <a:spcAft>
                <a:spcPts val="0"/>
              </a:spcAft>
              <a:buClrTx/>
              <a:buSzTx/>
              <a:buFontTx/>
              <a:buNone/>
            </a:pPr>
            <a:r>
              <a:rPr kumimoji="0" lang="en-US" sz="240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In July 23, 2018, The Washington Post posted a real story happened in a SCBI in US. Chris Crowe, SCBI’s newest keeper. A female white napped crane “imprint” him and act as his mate. A beautiful story about human and animals.</a:t>
            </a:r>
            <a:endParaRPr kumimoji="0" lang="en-US" sz="240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pic>
        <p:nvPicPr>
          <p:cNvPr id="10" name="Picture Placeholder 9"/>
          <p:cNvPicPr>
            <a:picLocks noChangeAspect="1"/>
          </p:cNvPicPr>
          <p:nvPr/>
        </p:nvPicPr>
        <p:blipFill>
          <a:blip r:embed="rId3"/>
          <a:stretch>
            <a:fillRect/>
          </a:stretch>
        </p:blipFill>
        <p:spPr>
          <a:xfrm>
            <a:off x="10392410" y="7578090"/>
            <a:ext cx="13745210" cy="4227830"/>
          </a:xfrm>
          <a:prstGeom prst="rect">
            <a:avLst/>
          </a:prstGeom>
          <a:ln w="12700">
            <a:miter lim="400000"/>
            <a:headEnd/>
            <a:tailEnd/>
          </a:ln>
        </p:spPr>
      </p:pic>
      <p:sp>
        <p:nvSpPr>
          <p:cNvPr id="5" name="Title 4"/>
          <p:cNvSpPr/>
          <p:nvPr>
            <p:ph type="title"/>
          </p:nvPr>
        </p:nvSpPr>
        <p:spPr>
          <a:xfrm>
            <a:off x="673100" y="593725"/>
            <a:ext cx="5348605" cy="1055370"/>
          </a:xfrm>
        </p:spPr>
        <p:txBody>
          <a:bodyPr>
            <a:normAutofit fontScale="90000"/>
          </a:bodyPr>
          <a:p>
            <a:pPr algn="l"/>
            <a:r>
              <a:rPr lang="en-US" sz="5400" spc="0">
                <a:ln>
                  <a:noFill/>
                </a:ln>
                <a:solidFill>
                  <a:schemeClr val="tx1">
                    <a:lumMod val="50000"/>
                  </a:schemeClr>
                </a:solidFill>
                <a:effectLst/>
                <a:latin typeface="+mn-lt"/>
                <a:ea typeface="+mn-ea"/>
                <a:cs typeface="+mn-cs"/>
                <a:sym typeface="+mn-ea"/>
              </a:rPr>
              <a:t>Timeline Design</a:t>
            </a:r>
            <a:endParaRPr lang="en-US" sz="5400">
              <a:solidFill>
                <a:schemeClr val="tx1">
                  <a:lumMod val="50000"/>
                </a:schemeClr>
              </a:solidFill>
              <a:latin typeface="Franklin Gothic Medium" panose="020B0603020102020204" charset="0"/>
              <a:cs typeface="Franklin Gothic Medium" panose="020B0603020102020204" charset="0"/>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14" name="Oval 13"/>
          <p:cNvSpPr/>
          <p:nvPr/>
        </p:nvSpPr>
        <p:spPr>
          <a:xfrm>
            <a:off x="11471910" y="556653"/>
            <a:ext cx="1327785" cy="861545"/>
          </a:xfrm>
          <a:prstGeom prst="ellipse">
            <a:avLst/>
          </a:prstGeom>
          <a:solidFill>
            <a:srgbClr val="923A3A"/>
          </a:solid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Avenir Next Medium"/>
              <a:ea typeface="Avenir Next Medium"/>
              <a:cs typeface="Avenir Next Medium"/>
              <a:sym typeface="Avenir Next Medium"/>
            </a:endParaRPr>
          </a:p>
        </p:txBody>
      </p:sp>
      <p:pic>
        <p:nvPicPr>
          <p:cNvPr id="124" name="Picture 123"/>
          <p:cNvPicPr/>
          <p:nvPr/>
        </p:nvPicPr>
        <p:blipFill>
          <a:blip r:embed="rId2"/>
          <a:stretch>
            <a:fillRect/>
          </a:stretch>
        </p:blipFill>
        <p:spPr>
          <a:xfrm>
            <a:off x="12192000" y="6858000"/>
            <a:ext cx="0" cy="0"/>
          </a:xfrm>
          <a:prstGeom prst="rect">
            <a:avLst/>
          </a:prstGeom>
          <a:noFill/>
          <a:ln w="9525">
            <a:noFill/>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7A27E"/>
        </a:solidFill>
        <a:effectLst/>
      </p:bgPr>
    </p:bg>
    <p:spTree>
      <p:nvGrpSpPr>
        <p:cNvPr id="1" name=""/>
        <p:cNvGrpSpPr/>
        <p:nvPr/>
      </p:nvGrpSpPr>
      <p:grpSpPr>
        <a:xfrm>
          <a:off x="0" y="0"/>
          <a:ext cx="0" cy="0"/>
          <a:chOff x="0" y="0"/>
          <a:chExt cx="0" cy="0"/>
        </a:xfrm>
      </p:grpSpPr>
      <p:grpSp>
        <p:nvGrpSpPr>
          <p:cNvPr id="2" name="Group 1"/>
          <p:cNvGrpSpPr/>
          <p:nvPr/>
        </p:nvGrpSpPr>
        <p:grpSpPr>
          <a:xfrm>
            <a:off x="9815208" y="-2215177"/>
            <a:ext cx="11469863" cy="10938919"/>
            <a:chOff x="10644" y="-3443"/>
            <a:chExt cx="18063" cy="17227"/>
          </a:xfrm>
        </p:grpSpPr>
        <p:pic>
          <p:nvPicPr>
            <p:cNvPr id="156" name="dreamstime_xxl_126365533.png" descr="dreamstime_xxl_126365533.png"/>
            <p:cNvPicPr>
              <a:picLocks noChangeAspect="1"/>
            </p:cNvPicPr>
            <p:nvPr/>
          </p:nvPicPr>
          <p:blipFill>
            <a:blip r:embed="rId1"/>
            <a:stretch>
              <a:fillRect/>
            </a:stretch>
          </p:blipFill>
          <p:spPr>
            <a:xfrm rot="10800000" flipH="1">
              <a:off x="10644" y="-3443"/>
              <a:ext cx="17959" cy="17227"/>
            </a:xfrm>
            <a:prstGeom prst="rect">
              <a:avLst/>
            </a:prstGeom>
            <a:ln w="25400">
              <a:miter lim="400000"/>
              <a:headEnd/>
              <a:tailEnd/>
            </a:ln>
            <a:effectLst>
              <a:outerShdw blurRad="254000" dist="127000" dir="5400000" rotWithShape="0">
                <a:srgbClr val="000000">
                  <a:alpha val="70000"/>
                </a:srgbClr>
              </a:outerShdw>
            </a:effectLst>
          </p:spPr>
        </p:pic>
        <p:sp>
          <p:nvSpPr>
            <p:cNvPr id="158" name="Gameoverview…"/>
            <p:cNvSpPr txBox="1"/>
            <p:nvPr/>
          </p:nvSpPr>
          <p:spPr>
            <a:xfrm>
              <a:off x="21360" y="2275"/>
              <a:ext cx="5904" cy="2244"/>
            </a:xfrm>
            <a:prstGeom prst="rect">
              <a:avLst/>
            </a:prstGeom>
            <a:ln w="12700">
              <a:miter lim="400000"/>
            </a:ln>
          </p:spPr>
          <p:txBody>
            <a:bodyPr wrap="none" lIns="50800" tIns="50800" rIns="50800" bIns="50800" anchor="ctr">
              <a:spAutoFit/>
            </a:bodyPr>
            <a:lstStyle/>
            <a:p>
              <a:r>
                <a:rPr>
                  <a:latin typeface="Franklin Gothic Medium" panose="020B0603020102020204" charset="0"/>
                  <a:cs typeface="Franklin Gothic Medium" panose="020B0603020102020204" charset="0"/>
                </a:rPr>
                <a:t>Game</a:t>
              </a:r>
              <a:r>
                <a:rPr lang="en-US">
                  <a:latin typeface="Franklin Gothic Medium" panose="020B0603020102020204" charset="0"/>
                  <a:cs typeface="Franklin Gothic Medium" panose="020B0603020102020204" charset="0"/>
                </a:rPr>
                <a:t> O</a:t>
              </a:r>
              <a:r>
                <a:rPr>
                  <a:latin typeface="Franklin Gothic Medium" panose="020B0603020102020204" charset="0"/>
                  <a:cs typeface="Franklin Gothic Medium" panose="020B0603020102020204" charset="0"/>
                </a:rPr>
                <a:t>verview</a:t>
              </a:r>
              <a:endParaRPr>
                <a:latin typeface="Franklin Gothic Medium" panose="020B0603020102020204" charset="0"/>
                <a:cs typeface="Franklin Gothic Medium" panose="020B0603020102020204" charset="0"/>
              </a:endParaRPr>
            </a:p>
            <a:p>
              <a:r>
                <a:rPr>
                  <a:latin typeface="Franklin Gothic Medium" panose="020B0603020102020204" charset="0"/>
                  <a:cs typeface="Franklin Gothic Medium" panose="020B0603020102020204" charset="0"/>
                </a:rPr>
                <a:t>Art Style</a:t>
              </a:r>
              <a:endParaRPr>
                <a:latin typeface="Franklin Gothic Medium" panose="020B0603020102020204" charset="0"/>
                <a:cs typeface="Franklin Gothic Medium" panose="020B0603020102020204" charset="0"/>
              </a:endParaRPr>
            </a:p>
          </p:txBody>
        </p:sp>
        <p:sp>
          <p:nvSpPr>
            <p:cNvPr id="160" name="main role 1 (crane)…"/>
            <p:cNvSpPr txBox="1"/>
            <p:nvPr/>
          </p:nvSpPr>
          <p:spPr>
            <a:xfrm>
              <a:off x="20737" y="9712"/>
              <a:ext cx="7970" cy="2098"/>
            </a:xfrm>
            <a:prstGeom prst="rect">
              <a:avLst/>
            </a:prstGeom>
            <a:ln w="12700">
              <a:miter lim="400000"/>
            </a:ln>
          </p:spPr>
          <p:txBody>
            <a:bodyPr wrap="square" lIns="50800" tIns="50800" rIns="50800" bIns="50800" anchor="ctr">
              <a:spAutoFit/>
            </a:bodyPr>
            <a:lstStyle/>
            <a:p>
              <a:pPr algn="l"/>
              <a:r>
                <a:rPr lang="en-US" sz="4000">
                  <a:latin typeface="Franklin Gothic Medium" panose="020B0603020102020204" charset="0"/>
                  <a:cs typeface="Franklin Gothic Medium" panose="020B0603020102020204" charset="0"/>
                </a:rPr>
                <a:t>M</a:t>
              </a:r>
              <a:r>
                <a:rPr sz="4000">
                  <a:latin typeface="Franklin Gothic Medium" panose="020B0603020102020204" charset="0"/>
                  <a:cs typeface="Franklin Gothic Medium" panose="020B0603020102020204" charset="0"/>
                </a:rPr>
                <a:t>ain </a:t>
              </a:r>
              <a:r>
                <a:rPr lang="en-US" sz="4000">
                  <a:latin typeface="Franklin Gothic Medium" panose="020B0603020102020204" charset="0"/>
                  <a:cs typeface="Franklin Gothic Medium" panose="020B0603020102020204" charset="0"/>
                </a:rPr>
                <a:t>R</a:t>
              </a:r>
              <a:r>
                <a:rPr sz="4000">
                  <a:latin typeface="Franklin Gothic Medium" panose="020B0603020102020204" charset="0"/>
                  <a:cs typeface="Franklin Gothic Medium" panose="020B0603020102020204" charset="0"/>
                </a:rPr>
                <a:t>ole (</a:t>
              </a:r>
              <a:r>
                <a:rPr lang="en-US" sz="4000">
                  <a:latin typeface="Franklin Gothic Medium" panose="020B0603020102020204" charset="0"/>
                  <a:cs typeface="Franklin Gothic Medium" panose="020B0603020102020204" charset="0"/>
                </a:rPr>
                <a:t>C</a:t>
              </a:r>
              <a:r>
                <a:rPr sz="4000">
                  <a:latin typeface="Franklin Gothic Medium" panose="020B0603020102020204" charset="0"/>
                  <a:cs typeface="Franklin Gothic Medium" panose="020B0603020102020204" charset="0"/>
                </a:rPr>
                <a:t>rane)</a:t>
              </a:r>
              <a:endParaRPr sz="4000">
                <a:latin typeface="Franklin Gothic Medium" panose="020B0603020102020204" charset="0"/>
                <a:cs typeface="Franklin Gothic Medium" panose="020B0603020102020204" charset="0"/>
              </a:endParaRPr>
            </a:p>
            <a:p>
              <a:pPr algn="l"/>
              <a:r>
                <a:rPr lang="en-US" sz="4000">
                  <a:latin typeface="Franklin Gothic Medium" panose="020B0603020102020204" charset="0"/>
                  <a:cs typeface="Franklin Gothic Medium" panose="020B0603020102020204" charset="0"/>
                </a:rPr>
                <a:t>M</a:t>
              </a:r>
              <a:r>
                <a:rPr sz="4000">
                  <a:latin typeface="Franklin Gothic Medium" panose="020B0603020102020204" charset="0"/>
                  <a:cs typeface="Franklin Gothic Medium" panose="020B0603020102020204" charset="0"/>
                </a:rPr>
                <a:t>ain </a:t>
              </a:r>
              <a:r>
                <a:rPr lang="en-US" sz="4000">
                  <a:latin typeface="Franklin Gothic Medium" panose="020B0603020102020204" charset="0"/>
                  <a:cs typeface="Franklin Gothic Medium" panose="020B0603020102020204" charset="0"/>
                </a:rPr>
                <a:t>R</a:t>
              </a:r>
              <a:r>
                <a:rPr sz="4000">
                  <a:latin typeface="Franklin Gothic Medium" panose="020B0603020102020204" charset="0"/>
                  <a:cs typeface="Franklin Gothic Medium" panose="020B0603020102020204" charset="0"/>
                </a:rPr>
                <a:t>ole (</a:t>
              </a:r>
              <a:r>
                <a:rPr lang="en-US" sz="4000">
                  <a:latin typeface="Franklin Gothic Medium" panose="020B0603020102020204" charset="0"/>
                  <a:cs typeface="Franklin Gothic Medium" panose="020B0603020102020204" charset="0"/>
                </a:rPr>
                <a:t>Keeper</a:t>
              </a:r>
              <a:r>
                <a:rPr sz="4000">
                  <a:latin typeface="Franklin Gothic Medium" panose="020B0603020102020204" charset="0"/>
                  <a:cs typeface="Franklin Gothic Medium" panose="020B0603020102020204" charset="0"/>
                </a:rPr>
                <a:t>)</a:t>
              </a:r>
              <a:endParaRPr sz="4000">
                <a:latin typeface="Franklin Gothic Medium" panose="020B0603020102020204" charset="0"/>
                <a:cs typeface="Franklin Gothic Medium" panose="020B0603020102020204" charset="0"/>
              </a:endParaRPr>
            </a:p>
          </p:txBody>
        </p:sp>
        <p:sp>
          <p:nvSpPr>
            <p:cNvPr id="162" name="1"/>
            <p:cNvSpPr txBox="1"/>
            <p:nvPr/>
          </p:nvSpPr>
          <p:spPr>
            <a:xfrm>
              <a:off x="19304" y="2796"/>
              <a:ext cx="638" cy="1202"/>
            </a:xfrm>
            <a:prstGeom prst="rect">
              <a:avLst/>
            </a:prstGeom>
            <a:ln w="12700">
              <a:miter lim="400000"/>
            </a:ln>
          </p:spPr>
          <p:txBody>
            <a:bodyPr wrap="none" lIns="50800" tIns="50800" rIns="50800" bIns="50800" anchor="ctr">
              <a:spAutoFit/>
            </a:bodyPr>
            <a:lstStyle/>
            <a:p>
              <a:r>
                <a:rPr>
                  <a:latin typeface="Bahnschrift SemiLight SemiCondensed" panose="020B0502040204020203" charset="0"/>
                  <a:cs typeface="Bahnschrift SemiLight SemiCondensed" panose="020B0502040204020203" charset="0"/>
                </a:rPr>
                <a:t>1</a:t>
              </a:r>
              <a:endParaRPr>
                <a:latin typeface="Bahnschrift SemiLight SemiCondensed" panose="020B0502040204020203" charset="0"/>
                <a:cs typeface="Bahnschrift SemiLight SemiCondensed" panose="020B0502040204020203" charset="0"/>
              </a:endParaRPr>
            </a:p>
          </p:txBody>
        </p:sp>
        <p:sp>
          <p:nvSpPr>
            <p:cNvPr id="163" name="2"/>
            <p:cNvSpPr txBox="1"/>
            <p:nvPr/>
          </p:nvSpPr>
          <p:spPr>
            <a:xfrm>
              <a:off x="19304" y="6571"/>
              <a:ext cx="638" cy="1202"/>
            </a:xfrm>
            <a:prstGeom prst="rect">
              <a:avLst/>
            </a:prstGeom>
            <a:ln w="12700">
              <a:miter lim="400000"/>
            </a:ln>
          </p:spPr>
          <p:txBody>
            <a:bodyPr wrap="none" lIns="50800" tIns="50800" rIns="50800" bIns="50800" anchor="ctr">
              <a:spAutoFit/>
            </a:bodyPr>
            <a:lstStyle/>
            <a:p>
              <a:r>
                <a:rPr>
                  <a:latin typeface="Bahnschrift SemiLight SemiCondensed" panose="020B0502040204020203" charset="0"/>
                  <a:cs typeface="Bahnschrift SemiLight SemiCondensed" panose="020B0502040204020203" charset="0"/>
                </a:rPr>
                <a:t>2</a:t>
              </a:r>
              <a:endParaRPr>
                <a:latin typeface="Bahnschrift SemiLight SemiCondensed" panose="020B0502040204020203" charset="0"/>
                <a:cs typeface="Bahnschrift SemiLight SemiCondensed" panose="020B0502040204020203" charset="0"/>
              </a:endParaRPr>
            </a:p>
          </p:txBody>
        </p:sp>
        <p:sp>
          <p:nvSpPr>
            <p:cNvPr id="164" name="3"/>
            <p:cNvSpPr txBox="1"/>
            <p:nvPr/>
          </p:nvSpPr>
          <p:spPr>
            <a:xfrm>
              <a:off x="19304" y="10345"/>
              <a:ext cx="638" cy="1202"/>
            </a:xfrm>
            <a:prstGeom prst="rect">
              <a:avLst/>
            </a:prstGeom>
            <a:ln w="12700">
              <a:miter lim="400000"/>
            </a:ln>
          </p:spPr>
          <p:txBody>
            <a:bodyPr wrap="none" lIns="50800" tIns="50800" rIns="50800" bIns="50800" anchor="ctr">
              <a:spAutoFit/>
            </a:bodyPr>
            <a:lstStyle/>
            <a:p>
              <a:r>
                <a:rPr>
                  <a:latin typeface="Bahnschrift SemiLight SemiCondensed" panose="020B0502040204020203" charset="0"/>
                  <a:cs typeface="Bahnschrift SemiLight SemiCondensed" panose="020B0502040204020203" charset="0"/>
                </a:rPr>
                <a:t>3</a:t>
              </a:r>
              <a:endParaRPr>
                <a:latin typeface="Bahnschrift SemiLight SemiCondensed" panose="020B0502040204020203" charset="0"/>
                <a:cs typeface="Bahnschrift SemiLight SemiCondensed" panose="020B0502040204020203" charset="0"/>
              </a:endParaRPr>
            </a:p>
          </p:txBody>
        </p:sp>
        <p:sp>
          <p:nvSpPr>
            <p:cNvPr id="168" name="UI design…"/>
            <p:cNvSpPr txBox="1"/>
            <p:nvPr/>
          </p:nvSpPr>
          <p:spPr>
            <a:xfrm>
              <a:off x="12686" y="6009"/>
              <a:ext cx="5162" cy="2244"/>
            </a:xfrm>
            <a:prstGeom prst="rect">
              <a:avLst/>
            </a:prstGeom>
            <a:ln w="12700">
              <a:miter lim="400000"/>
            </a:ln>
          </p:spPr>
          <p:txBody>
            <a:bodyPr wrap="none" lIns="50800" tIns="50800" rIns="50800" bIns="50800" anchor="ctr">
              <a:spAutoFit/>
            </a:bodyPr>
            <a:lstStyle/>
            <a:p>
              <a:pPr algn="ctr"/>
              <a:r>
                <a:rPr>
                  <a:latin typeface="Franklin Gothic Medium" panose="020B0603020102020204" charset="0"/>
                  <a:cs typeface="Franklin Gothic Medium" panose="020B0603020102020204" charset="0"/>
                </a:rPr>
                <a:t>Scene </a:t>
              </a:r>
              <a:r>
                <a:rPr lang="en-US">
                  <a:latin typeface="Franklin Gothic Medium" panose="020B0603020102020204" charset="0"/>
                  <a:cs typeface="Franklin Gothic Medium" panose="020B0603020102020204" charset="0"/>
                </a:rPr>
                <a:t>D</a:t>
              </a:r>
              <a:r>
                <a:rPr>
                  <a:latin typeface="Franklin Gothic Medium" panose="020B0603020102020204" charset="0"/>
                  <a:cs typeface="Franklin Gothic Medium" panose="020B0603020102020204" charset="0"/>
                </a:rPr>
                <a:t>esign</a:t>
              </a:r>
              <a:endParaRPr>
                <a:latin typeface="Franklin Gothic Medium" panose="020B0603020102020204" charset="0"/>
                <a:cs typeface="Franklin Gothic Medium" panose="020B0603020102020204" charset="0"/>
              </a:endParaRPr>
            </a:p>
            <a:p>
              <a:pPr algn="ctr"/>
              <a:r>
                <a:rPr lang="en-US">
                  <a:latin typeface="Franklin Gothic Medium" panose="020B0603020102020204" charset="0"/>
                  <a:cs typeface="Franklin Gothic Medium" panose="020B0603020102020204" charset="0"/>
                  <a:sym typeface="+mn-ea"/>
                </a:rPr>
                <a:t>Fake Screen</a:t>
              </a:r>
              <a:endParaRPr lang="en-US">
                <a:latin typeface="Franklin Gothic Medium" panose="020B0603020102020204" charset="0"/>
                <a:cs typeface="Franklin Gothic Medium" panose="020B0603020102020204" charset="0"/>
                <a:sym typeface="+mn-ea"/>
              </a:endParaRPr>
            </a:p>
          </p:txBody>
        </p:sp>
      </p:grpSp>
      <p:sp>
        <p:nvSpPr>
          <p:cNvPr id="170" name="Content"/>
          <p:cNvSpPr txBox="1"/>
          <p:nvPr/>
        </p:nvSpPr>
        <p:spPr>
          <a:xfrm>
            <a:off x="1534714" y="1198253"/>
            <a:ext cx="5407541" cy="1917701"/>
          </a:xfrm>
          <a:prstGeom prst="rect">
            <a:avLst/>
          </a:prstGeom>
          <a:ln w="12700">
            <a:miter lim="400000"/>
          </a:ln>
        </p:spPr>
        <p:txBody>
          <a:bodyPr wrap="none" lIns="50800" tIns="50800" rIns="50800" bIns="50800" anchor="ctr">
            <a:spAutoFit/>
          </a:bodyPr>
          <a:lstStyle>
            <a:lvl1pPr>
              <a:defRPr sz="11900"/>
            </a:lvl1pPr>
          </a:lstStyle>
          <a:p>
            <a:r>
              <a:rPr>
                <a:solidFill>
                  <a:schemeClr val="tx1">
                    <a:lumMod val="50000"/>
                  </a:schemeClr>
                </a:solidFill>
              </a:rPr>
              <a:t>Content</a:t>
            </a:r>
            <a:endParaRPr>
              <a:solidFill>
                <a:schemeClr val="tx1">
                  <a:lumMod val="50000"/>
                </a:schemeClr>
              </a:solidFill>
            </a:endParaRPr>
          </a:p>
        </p:txBody>
      </p:sp>
      <p:grpSp>
        <p:nvGrpSpPr>
          <p:cNvPr id="7" name="Group 6"/>
          <p:cNvGrpSpPr/>
          <p:nvPr/>
        </p:nvGrpSpPr>
        <p:grpSpPr>
          <a:xfrm>
            <a:off x="1606691" y="5057841"/>
            <a:ext cx="11403823" cy="10938919"/>
            <a:chOff x="36" y="7773"/>
            <a:chExt cx="17959" cy="17227"/>
          </a:xfrm>
        </p:grpSpPr>
        <p:pic>
          <p:nvPicPr>
            <p:cNvPr id="157" name="dreamstime_xxl_126365533.png" descr="dreamstime_xxl_126365533.png"/>
            <p:cNvPicPr>
              <a:picLocks noChangeAspect="1"/>
            </p:cNvPicPr>
            <p:nvPr/>
          </p:nvPicPr>
          <p:blipFill>
            <a:blip r:embed="rId1"/>
            <a:stretch>
              <a:fillRect/>
            </a:stretch>
          </p:blipFill>
          <p:spPr>
            <a:xfrm>
              <a:off x="36" y="7773"/>
              <a:ext cx="17959" cy="17227"/>
            </a:xfrm>
            <a:prstGeom prst="rect">
              <a:avLst/>
            </a:prstGeom>
            <a:ln w="25400">
              <a:miter lim="400000"/>
              <a:headEnd/>
              <a:tailEnd/>
            </a:ln>
            <a:effectLst>
              <a:outerShdw blurRad="254000" dist="127000" dir="5400000" rotWithShape="0">
                <a:srgbClr val="000000">
                  <a:alpha val="70000"/>
                </a:srgbClr>
              </a:outerShdw>
            </a:effectLst>
          </p:spPr>
        </p:pic>
        <p:sp>
          <p:nvSpPr>
            <p:cNvPr id="167" name="6"/>
            <p:cNvSpPr txBox="1"/>
            <p:nvPr/>
          </p:nvSpPr>
          <p:spPr>
            <a:xfrm>
              <a:off x="8689" y="17547"/>
              <a:ext cx="638" cy="1202"/>
            </a:xfrm>
            <a:prstGeom prst="rect">
              <a:avLst/>
            </a:prstGeom>
            <a:ln w="12700">
              <a:miter lim="400000"/>
            </a:ln>
          </p:spPr>
          <p:txBody>
            <a:bodyPr wrap="none" lIns="50800" tIns="50800" rIns="50800" bIns="50800" anchor="ctr">
              <a:spAutoFit/>
            </a:bodyPr>
            <a:lstStyle/>
            <a:p>
              <a:r>
                <a:rPr>
                  <a:latin typeface="Bahnschrift SemiLight SemiCondensed" panose="020B0502040204020203" charset="0"/>
                  <a:cs typeface="Bahnschrift SemiLight SemiCondensed" panose="020B0502040204020203" charset="0"/>
                </a:rPr>
                <a:t>6</a:t>
              </a:r>
              <a:endParaRPr>
                <a:latin typeface="Bahnschrift SemiLight SemiCondensed" panose="020B0502040204020203" charset="0"/>
                <a:cs typeface="Bahnschrift SemiLight SemiCondensed" panose="020B0502040204020203" charset="0"/>
              </a:endParaRPr>
            </a:p>
          </p:txBody>
        </p:sp>
        <p:sp>
          <p:nvSpPr>
            <p:cNvPr id="169" name="Reference"/>
            <p:cNvSpPr txBox="1"/>
            <p:nvPr/>
          </p:nvSpPr>
          <p:spPr>
            <a:xfrm>
              <a:off x="11568" y="17547"/>
              <a:ext cx="3941" cy="1202"/>
            </a:xfrm>
            <a:prstGeom prst="rect">
              <a:avLst/>
            </a:prstGeom>
            <a:ln w="12700">
              <a:miter lim="400000"/>
            </a:ln>
          </p:spPr>
          <p:txBody>
            <a:bodyPr wrap="none" lIns="50800" tIns="50800" rIns="50800" bIns="50800" anchor="ctr">
              <a:spAutoFit/>
            </a:bodyPr>
            <a:lstStyle/>
            <a:p>
              <a:r>
                <a:rPr>
                  <a:latin typeface="Franklin Gothic Medium" panose="020B0603020102020204" charset="0"/>
                  <a:cs typeface="Franklin Gothic Medium" panose="020B0603020102020204" charset="0"/>
                </a:rPr>
                <a:t>Reference</a:t>
              </a:r>
              <a:endParaRPr lang="en-US"/>
            </a:p>
          </p:txBody>
        </p:sp>
        <p:sp>
          <p:nvSpPr>
            <p:cNvPr id="3" name="Background Story"/>
            <p:cNvSpPr txBox="1"/>
            <p:nvPr/>
          </p:nvSpPr>
          <p:spPr>
            <a:xfrm>
              <a:off x="1056" y="13916"/>
              <a:ext cx="6688" cy="1202"/>
            </a:xfrm>
            <a:prstGeom prst="rect">
              <a:avLst/>
            </a:prstGeom>
            <a:ln w="12700">
              <a:miter lim="400000"/>
            </a:ln>
          </p:spPr>
          <p:txBody>
            <a:bodyPr wrap="none" lIns="50800" tIns="50800" rIns="50800" bIns="50800" anchor="ctr">
              <a:spAutoFit/>
            </a:bodyPr>
            <a:p>
              <a:pPr algn="l"/>
              <a:r>
                <a:rPr>
                  <a:latin typeface="Franklin Gothic Medium" panose="020B0603020102020204" charset="0"/>
                  <a:cs typeface="Franklin Gothic Medium" panose="020B0603020102020204" charset="0"/>
                </a:rPr>
                <a:t>Background Story</a:t>
              </a:r>
              <a:endParaRPr>
                <a:latin typeface="Franklin Gothic Medium" panose="020B0603020102020204" charset="0"/>
                <a:cs typeface="Franklin Gothic Medium" panose="020B0603020102020204" charset="0"/>
              </a:endParaRPr>
            </a:p>
          </p:txBody>
        </p:sp>
        <p:sp>
          <p:nvSpPr>
            <p:cNvPr id="4" name="Numerical system"/>
            <p:cNvSpPr txBox="1"/>
            <p:nvPr/>
          </p:nvSpPr>
          <p:spPr>
            <a:xfrm>
              <a:off x="10305" y="10253"/>
              <a:ext cx="6847" cy="1202"/>
            </a:xfrm>
            <a:prstGeom prst="rect">
              <a:avLst/>
            </a:prstGeom>
            <a:ln w="12700">
              <a:miter lim="400000"/>
            </a:ln>
          </p:spPr>
          <p:txBody>
            <a:bodyPr wrap="none" lIns="50800" tIns="50800" rIns="50800" bIns="50800" anchor="ctr">
              <a:spAutoFit/>
            </a:bodyPr>
            <a:p>
              <a:r>
                <a:rPr lang="en-US">
                  <a:latin typeface="Franklin Gothic Medium" panose="020B0603020102020204" charset="0"/>
                  <a:cs typeface="Franklin Gothic Medium" panose="020B0603020102020204" charset="0"/>
                </a:rPr>
                <a:t>Gameplay</a:t>
              </a:r>
              <a:r>
                <a:rPr>
                  <a:latin typeface="Franklin Gothic Medium" panose="020B0603020102020204" charset="0"/>
                  <a:cs typeface="Franklin Gothic Medium" panose="020B0603020102020204" charset="0"/>
                </a:rPr>
                <a:t> </a:t>
              </a:r>
              <a:r>
                <a:rPr lang="en-US">
                  <a:latin typeface="Franklin Gothic Medium" panose="020B0603020102020204" charset="0"/>
                  <a:cs typeface="Franklin Gothic Medium" panose="020B0603020102020204" charset="0"/>
                </a:rPr>
                <a:t>S</a:t>
              </a:r>
              <a:r>
                <a:rPr>
                  <a:latin typeface="Franklin Gothic Medium" panose="020B0603020102020204" charset="0"/>
                  <a:cs typeface="Franklin Gothic Medium" panose="020B0603020102020204" charset="0"/>
                </a:rPr>
                <a:t>ystem</a:t>
              </a:r>
              <a:endParaRPr>
                <a:latin typeface="Franklin Gothic Medium" panose="020B0603020102020204" charset="0"/>
                <a:cs typeface="Franklin Gothic Medium" panose="020B0603020102020204" charset="0"/>
              </a:endParaRPr>
            </a:p>
          </p:txBody>
        </p:sp>
        <p:sp>
          <p:nvSpPr>
            <p:cNvPr id="5" name="4"/>
            <p:cNvSpPr txBox="1"/>
            <p:nvPr/>
          </p:nvSpPr>
          <p:spPr>
            <a:xfrm>
              <a:off x="8689" y="10253"/>
              <a:ext cx="638" cy="1202"/>
            </a:xfrm>
            <a:prstGeom prst="rect">
              <a:avLst/>
            </a:prstGeom>
            <a:ln w="12700">
              <a:miter lim="400000"/>
            </a:ln>
          </p:spPr>
          <p:txBody>
            <a:bodyPr wrap="none" lIns="50800" tIns="50800" rIns="50800" bIns="50800" anchor="ctr">
              <a:spAutoFit/>
            </a:bodyPr>
            <a:p>
              <a:r>
                <a:rPr>
                  <a:latin typeface="Bahnschrift SemiLight SemiCondensed" panose="020B0502040204020203" charset="0"/>
                  <a:cs typeface="Bahnschrift SemiLight SemiCondensed" panose="020B0502040204020203" charset="0"/>
                </a:rPr>
                <a:t>4</a:t>
              </a:r>
              <a:endParaRPr>
                <a:latin typeface="Bahnschrift SemiLight SemiCondensed" panose="020B0502040204020203" charset="0"/>
                <a:cs typeface="Bahnschrift SemiLight SemiCondensed" panose="020B0502040204020203" charset="0"/>
              </a:endParaRPr>
            </a:p>
          </p:txBody>
        </p:sp>
        <p:sp>
          <p:nvSpPr>
            <p:cNvPr id="6" name="5"/>
            <p:cNvSpPr txBox="1"/>
            <p:nvPr/>
          </p:nvSpPr>
          <p:spPr>
            <a:xfrm>
              <a:off x="8689" y="14088"/>
              <a:ext cx="638" cy="1202"/>
            </a:xfrm>
            <a:prstGeom prst="rect">
              <a:avLst/>
            </a:prstGeom>
            <a:ln w="12700">
              <a:miter lim="400000"/>
            </a:ln>
          </p:spPr>
          <p:txBody>
            <a:bodyPr wrap="none" lIns="50800" tIns="50800" rIns="50800" bIns="50800" anchor="ctr">
              <a:spAutoFit/>
            </a:bodyPr>
            <a:p>
              <a:r>
                <a:rPr>
                  <a:latin typeface="Bahnschrift SemiLight SemiCondensed" panose="020B0502040204020203" charset="0"/>
                  <a:cs typeface="Bahnschrift SemiLight SemiCondensed" panose="020B0502040204020203" charset="0"/>
                </a:rPr>
                <a:t>5</a:t>
              </a:r>
              <a:endParaRPr>
                <a:latin typeface="Bahnschrift SemiLight SemiCondensed" panose="020B0502040204020203" charset="0"/>
                <a:cs typeface="Bahnschrift SemiLight SemiCondensed" panose="020B0502040204020203" charset="0"/>
              </a:endParaRPr>
            </a:p>
          </p:txBody>
        </p:sp>
      </p:gr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7A27E"/>
        </a:solidFill>
        <a:effectLst/>
      </p:bgPr>
    </p:bg>
    <p:spTree>
      <p:nvGrpSpPr>
        <p:cNvPr id="1" name=""/>
        <p:cNvGrpSpPr/>
        <p:nvPr/>
      </p:nvGrpSpPr>
      <p:grpSpPr/>
      <p:sp>
        <p:nvSpPr>
          <p:cNvPr id="4" name="Title 3"/>
          <p:cNvSpPr/>
          <p:nvPr>
            <p:ph type="title"/>
          </p:nvPr>
        </p:nvSpPr>
        <p:spPr>
          <a:xfrm>
            <a:off x="673100" y="593725"/>
            <a:ext cx="4916805" cy="1055370"/>
          </a:xfrm>
        </p:spPr>
        <p:txBody>
          <a:bodyPr>
            <a:normAutofit fontScale="90000"/>
          </a:bodyPr>
          <a:p>
            <a:pPr algn="l"/>
            <a:r>
              <a:rPr sz="5400" spc="0">
                <a:ln>
                  <a:noFill/>
                </a:ln>
                <a:solidFill>
                  <a:schemeClr val="tx1">
                    <a:lumMod val="50000"/>
                  </a:schemeClr>
                </a:solidFill>
                <a:effectLst/>
                <a:latin typeface="+mn-lt"/>
                <a:ea typeface="+mn-ea"/>
                <a:cs typeface="+mn-cs"/>
                <a:sym typeface="+mn-ea"/>
              </a:rPr>
              <a:t>Game</a:t>
            </a:r>
            <a:r>
              <a:rPr lang="en-US" sz="5400" spc="0">
                <a:ln>
                  <a:noFill/>
                </a:ln>
                <a:solidFill>
                  <a:schemeClr val="tx1">
                    <a:lumMod val="50000"/>
                  </a:schemeClr>
                </a:solidFill>
                <a:effectLst/>
                <a:latin typeface="+mn-lt"/>
                <a:ea typeface="+mn-ea"/>
                <a:cs typeface="+mn-cs"/>
                <a:sym typeface="+mn-ea"/>
              </a:rPr>
              <a:t> </a:t>
            </a:r>
            <a:r>
              <a:rPr sz="5400" spc="0">
                <a:ln>
                  <a:noFill/>
                </a:ln>
                <a:solidFill>
                  <a:schemeClr val="tx1">
                    <a:lumMod val="50000"/>
                  </a:schemeClr>
                </a:solidFill>
                <a:effectLst/>
                <a:latin typeface="+mn-lt"/>
                <a:ea typeface="+mn-ea"/>
                <a:cs typeface="+mn-cs"/>
                <a:sym typeface="+mn-ea"/>
              </a:rPr>
              <a:t>overview</a:t>
            </a:r>
            <a:endParaRPr lang="en-US" sz="5400">
              <a:solidFill>
                <a:schemeClr val="tx1">
                  <a:lumMod val="50000"/>
                </a:schemeClr>
              </a:solidFill>
              <a:latin typeface="Franklin Gothic Medium" panose="020B0603020102020204" charset="0"/>
              <a:cs typeface="Franklin Gothic Medium" panose="020B0603020102020204" charset="0"/>
            </a:endParaRPr>
          </a:p>
        </p:txBody>
      </p:sp>
      <p:sp>
        <p:nvSpPr>
          <p:cNvPr id="5" name="Text Placeholder 4"/>
          <p:cNvSpPr/>
          <p:nvPr>
            <p:ph type="body" sz="quarter" idx="1"/>
          </p:nvPr>
        </p:nvSpPr>
        <p:spPr>
          <a:xfrm>
            <a:off x="886460" y="1601470"/>
            <a:ext cx="23343870" cy="8232140"/>
          </a:xfrm>
        </p:spPr>
        <p:txBody>
          <a:bodyPr>
            <a:normAutofit/>
          </a:bodyPr>
          <a:p>
            <a:pPr marL="685800" indent="-685800" algn="l" eaLnBrk="1" fontAlgn="auto" hangingPunct="1">
              <a:lnSpc>
                <a:spcPct val="110000"/>
              </a:lnSpc>
              <a:buFont typeface="Arial" panose="020B0604020202020204" pitchFamily="34" charset="0"/>
              <a:buChar char="•"/>
            </a:pPr>
            <a:r>
              <a:rPr sz="3200" b="1">
                <a:ln>
                  <a:noFill/>
                </a:ln>
                <a:solidFill>
                  <a:schemeClr val="bg2">
                    <a:lumMod val="10000"/>
                  </a:schemeClr>
                </a:solidFill>
                <a:effectLst/>
                <a:latin typeface="Bahnschrift Light" panose="020B0502040204020203" charset="0"/>
                <a:ea typeface="+mn-ea"/>
                <a:cs typeface="Bahnschrift Light" panose="020B0502040204020203" charset="0"/>
              </a:rPr>
              <a:t>Concept</a:t>
            </a:r>
            <a:endParaRPr sz="3200" b="1">
              <a:ln>
                <a:noFill/>
              </a:ln>
              <a:solidFill>
                <a:schemeClr val="bg2">
                  <a:lumMod val="10000"/>
                </a:schemeClr>
              </a:solidFill>
              <a:effectLst/>
              <a:latin typeface="Bahnschrift Light" panose="020B0502040204020203" charset="0"/>
              <a:ea typeface="+mn-ea"/>
              <a:cs typeface="Bahnschrift Light" panose="020B0502040204020203" charset="0"/>
            </a:endParaRPr>
          </a:p>
          <a:p>
            <a:pPr algn="l" eaLnBrk="1" fontAlgn="auto" hangingPunct="1">
              <a:lnSpc>
                <a:spcPct val="110000"/>
              </a:lnSpc>
              <a:buFont typeface="Arial" panose="020B0604020202020204" pitchFamily="34" charset="0"/>
            </a:pPr>
            <a:r>
              <a:rPr lang="en-US" sz="3200">
                <a:ln>
                  <a:noFill/>
                </a:ln>
                <a:solidFill>
                  <a:schemeClr val="bg2">
                    <a:lumMod val="10000"/>
                  </a:schemeClr>
                </a:solidFill>
                <a:effectLst/>
                <a:latin typeface="Bahnschrift Light" panose="020B0502040204020203" charset="0"/>
                <a:ea typeface="+mn-ea"/>
                <a:cs typeface="Bahnschrift Light" panose="020B0502040204020203" charset="0"/>
              </a:rPr>
              <a:t>		Play as a bird keeper to raise a female crane which fall in love with him</a:t>
            </a:r>
            <a:endParaRPr lang="en-US" sz="3200">
              <a:ln>
                <a:noFill/>
              </a:ln>
              <a:solidFill>
                <a:schemeClr val="bg2">
                  <a:lumMod val="10000"/>
                </a:schemeClr>
              </a:solidFill>
              <a:effectLst/>
              <a:latin typeface="Bahnschrift Light" panose="020B0502040204020203" charset="0"/>
              <a:ea typeface="+mn-ea"/>
              <a:cs typeface="Bahnschrift Light" panose="020B0502040204020203" charset="0"/>
            </a:endParaRPr>
          </a:p>
          <a:p>
            <a:pPr marL="571500" indent="-571500" algn="l" eaLnBrk="1" fontAlgn="auto" hangingPunct="1">
              <a:lnSpc>
                <a:spcPct val="110000"/>
              </a:lnSpc>
              <a:buFont typeface="Arial" panose="020B0604020202020204" pitchFamily="34" charset="0"/>
              <a:buChar char="•"/>
            </a:pPr>
            <a:r>
              <a:rPr lang="en-US" sz="3200" b="1">
                <a:ln>
                  <a:noFill/>
                </a:ln>
                <a:solidFill>
                  <a:schemeClr val="bg2">
                    <a:lumMod val="10000"/>
                  </a:schemeClr>
                </a:solidFill>
                <a:effectLst/>
                <a:latin typeface="Bahnschrift Light" panose="020B0502040204020203" charset="0"/>
                <a:ea typeface="+mn-ea"/>
                <a:cs typeface="Bahnschrift Light" panose="020B0502040204020203" charset="0"/>
              </a:rPr>
              <a:t>Tags</a:t>
            </a:r>
            <a:endParaRPr lang="en-US" sz="3200" b="1">
              <a:ln>
                <a:noFill/>
              </a:ln>
              <a:solidFill>
                <a:schemeClr val="bg2">
                  <a:lumMod val="10000"/>
                </a:schemeClr>
              </a:solidFill>
              <a:effectLst/>
              <a:latin typeface="Bahnschrift Light" panose="020B0502040204020203" charset="0"/>
              <a:ea typeface="+mn-ea"/>
              <a:cs typeface="Bahnschrift Light" panose="020B0502040204020203" charset="0"/>
            </a:endParaRPr>
          </a:p>
          <a:p>
            <a:pPr algn="l" eaLnBrk="1" fontAlgn="auto" hangingPunct="1">
              <a:lnSpc>
                <a:spcPct val="110000"/>
              </a:lnSpc>
              <a:buFont typeface="Arial" panose="020B0604020202020204" pitchFamily="34" charset="0"/>
            </a:pPr>
            <a:r>
              <a:rPr lang="en-US" sz="3200">
                <a:ln>
                  <a:noFill/>
                </a:ln>
                <a:solidFill>
                  <a:schemeClr val="bg2">
                    <a:lumMod val="10000"/>
                  </a:schemeClr>
                </a:solidFill>
                <a:effectLst/>
                <a:latin typeface="Bahnschrift Light" panose="020B0502040204020203" charset="0"/>
                <a:ea typeface="+mn-ea"/>
                <a:cs typeface="Bahnschrift Light" panose="020B0502040204020203" charset="0"/>
              </a:rPr>
              <a:t>		Simulation game; interactive game</a:t>
            </a:r>
            <a:endParaRPr lang="en-US" sz="3200">
              <a:ln>
                <a:noFill/>
              </a:ln>
              <a:solidFill>
                <a:schemeClr val="bg2">
                  <a:lumMod val="10000"/>
                </a:schemeClr>
              </a:solidFill>
              <a:effectLst/>
              <a:latin typeface="Bahnschrift Light" panose="020B0502040204020203" charset="0"/>
              <a:ea typeface="+mn-ea"/>
              <a:cs typeface="Bahnschrift Light" panose="020B0502040204020203" charset="0"/>
            </a:endParaRPr>
          </a:p>
          <a:p>
            <a:pPr marL="571500" indent="-571500" algn="l" eaLnBrk="1" fontAlgn="auto" hangingPunct="1">
              <a:lnSpc>
                <a:spcPct val="110000"/>
              </a:lnSpc>
              <a:buFont typeface="Arial" panose="020B0604020202020204" pitchFamily="34" charset="0"/>
              <a:buChar char="•"/>
            </a:pPr>
            <a:r>
              <a:rPr lang="en-US" sz="3200" b="1">
                <a:ln>
                  <a:noFill/>
                </a:ln>
                <a:solidFill>
                  <a:schemeClr val="bg2">
                    <a:lumMod val="10000"/>
                  </a:schemeClr>
                </a:solidFill>
                <a:effectLst/>
                <a:latin typeface="Bahnschrift Light" panose="020B0502040204020203" charset="0"/>
                <a:ea typeface="+mn-ea"/>
                <a:cs typeface="Bahnschrift Light" panose="020B0502040204020203" charset="0"/>
              </a:rPr>
              <a:t>Camera</a:t>
            </a:r>
            <a:endParaRPr lang="en-US" sz="3200" b="1">
              <a:ln>
                <a:noFill/>
              </a:ln>
              <a:solidFill>
                <a:schemeClr val="bg2">
                  <a:lumMod val="10000"/>
                </a:schemeClr>
              </a:solidFill>
              <a:effectLst/>
              <a:latin typeface="Bahnschrift Light" panose="020B0502040204020203" charset="0"/>
              <a:ea typeface="+mn-ea"/>
              <a:cs typeface="Bahnschrift Light" panose="020B0502040204020203" charset="0"/>
            </a:endParaRPr>
          </a:p>
          <a:p>
            <a:pPr algn="l" eaLnBrk="1" fontAlgn="auto" hangingPunct="1">
              <a:lnSpc>
                <a:spcPct val="110000"/>
              </a:lnSpc>
              <a:buFont typeface="Arial" panose="020B0604020202020204" pitchFamily="34" charset="0"/>
            </a:pPr>
            <a:r>
              <a:rPr lang="en-US" sz="3200">
                <a:ln>
                  <a:noFill/>
                </a:ln>
                <a:solidFill>
                  <a:schemeClr val="bg2">
                    <a:lumMod val="10000"/>
                  </a:schemeClr>
                </a:solidFill>
                <a:effectLst/>
                <a:latin typeface="Bahnschrift Light" panose="020B0502040204020203" charset="0"/>
                <a:ea typeface="+mn-ea"/>
                <a:cs typeface="Bahnschrift Light" panose="020B0502040204020203" charset="0"/>
              </a:rPr>
              <a:t>		Orthographic; Lowpoly 3D; 45° depression angle; Follow the main character</a:t>
            </a:r>
            <a:endParaRPr lang="en-US" sz="3200">
              <a:ln>
                <a:noFill/>
              </a:ln>
              <a:solidFill>
                <a:schemeClr val="bg2">
                  <a:lumMod val="10000"/>
                </a:schemeClr>
              </a:solidFill>
              <a:effectLst/>
              <a:latin typeface="Bahnschrift Light" panose="020B0502040204020203" charset="0"/>
              <a:ea typeface="+mn-ea"/>
              <a:cs typeface="Bahnschrift Light" panose="020B0502040204020203" charset="0"/>
            </a:endParaRPr>
          </a:p>
          <a:p>
            <a:pPr marL="571500" indent="-571500" algn="l" eaLnBrk="1" fontAlgn="auto" hangingPunct="1">
              <a:lnSpc>
                <a:spcPct val="110000"/>
              </a:lnSpc>
              <a:buFont typeface="Arial" panose="020B0604020202020204" pitchFamily="34" charset="0"/>
              <a:buChar char="•"/>
            </a:pPr>
            <a:r>
              <a:rPr lang="en-US" sz="3200" b="1">
                <a:ln>
                  <a:noFill/>
                </a:ln>
                <a:solidFill>
                  <a:schemeClr val="bg2">
                    <a:lumMod val="10000"/>
                  </a:schemeClr>
                </a:solidFill>
                <a:effectLst/>
                <a:latin typeface="Bahnschrift Light" panose="020B0502040204020203" charset="0"/>
                <a:ea typeface="+mn-ea"/>
                <a:cs typeface="Bahnschrift Light" panose="020B0502040204020203" charset="0"/>
              </a:rPr>
              <a:t>Core Gameplay</a:t>
            </a:r>
            <a:endParaRPr lang="en-US" sz="3200" b="1">
              <a:ln>
                <a:noFill/>
              </a:ln>
              <a:solidFill>
                <a:schemeClr val="bg2">
                  <a:lumMod val="10000"/>
                </a:schemeClr>
              </a:solidFill>
              <a:effectLst/>
              <a:latin typeface="Bahnschrift Light" panose="020B0502040204020203" charset="0"/>
              <a:ea typeface="+mn-ea"/>
              <a:cs typeface="Bahnschrift Light" panose="020B0502040204020203" charset="0"/>
            </a:endParaRPr>
          </a:p>
          <a:p>
            <a:pPr algn="just" eaLnBrk="1" fontAlgn="auto" hangingPunct="1">
              <a:lnSpc>
                <a:spcPct val="110000"/>
              </a:lnSpc>
              <a:buFont typeface="Arial" panose="020B0604020202020204" pitchFamily="34" charset="0"/>
            </a:pPr>
            <a:r>
              <a:rPr lang="en-US" sz="3200">
                <a:ln>
                  <a:noFill/>
                </a:ln>
                <a:solidFill>
                  <a:schemeClr val="bg2">
                    <a:lumMod val="10000"/>
                  </a:schemeClr>
                </a:solidFill>
                <a:effectLst/>
                <a:latin typeface="Arial" panose="020B0604020202020204" pitchFamily="34" charset="0"/>
                <a:ea typeface="+mn-ea"/>
                <a:cs typeface="Bahnschrift Light" panose="020B0502040204020203" charset="0"/>
              </a:rPr>
              <a:t>		</a:t>
            </a:r>
            <a:r>
              <a:rPr lang="en-US" sz="3200">
                <a:ln>
                  <a:noFill/>
                </a:ln>
                <a:solidFill>
                  <a:schemeClr val="bg2">
                    <a:lumMod val="10000"/>
                  </a:schemeClr>
                </a:solidFill>
                <a:effectLst/>
                <a:latin typeface="Bahnschrift Light" panose="020B0502040204020203" charset="0"/>
                <a:ea typeface="+mn-ea"/>
                <a:cs typeface="Bahnschrift Light" panose="020B0502040204020203" charset="0"/>
              </a:rPr>
              <a:t>Have a timeline in whole year, with 4 seasons. Feed, clean and play with the crane. Protect other cranes away from this female one. Make this female crane artificially inseminated.</a:t>
            </a:r>
            <a:endParaRPr lang="en-US" sz="3200">
              <a:ln>
                <a:noFill/>
              </a:ln>
              <a:solidFill>
                <a:schemeClr val="bg2">
                  <a:lumMod val="10000"/>
                </a:schemeClr>
              </a:solidFill>
              <a:effectLst/>
              <a:latin typeface="Bahnschrift Light" panose="020B0502040204020203" charset="0"/>
              <a:ea typeface="+mn-ea"/>
              <a:cs typeface="Bahnschrift Light" panose="020B0502040204020203" charset="0"/>
            </a:endParaRPr>
          </a:p>
          <a:p>
            <a:pPr algn="l" eaLnBrk="1" fontAlgn="auto" hangingPunct="1">
              <a:lnSpc>
                <a:spcPct val="150000"/>
              </a:lnSpc>
              <a:buFont typeface="Arial" panose="020B0604020202020204" pitchFamily="34" charset="0"/>
            </a:pPr>
            <a:endParaRPr lang="en-US" sz="3200">
              <a:ln>
                <a:noFill/>
              </a:ln>
              <a:solidFill>
                <a:schemeClr val="bg2">
                  <a:lumMod val="10000"/>
                </a:schemeClr>
              </a:solidFill>
              <a:effectLst/>
              <a:latin typeface="Arial" panose="020B0604020202020204" pitchFamily="34" charset="0"/>
              <a:ea typeface="+mn-ea"/>
              <a:cs typeface="Bahnschrift Light" panose="020B0502040204020203" charset="0"/>
            </a:endParaRPr>
          </a:p>
        </p:txBody>
      </p:sp>
      <p:pic>
        <p:nvPicPr>
          <p:cNvPr id="100" name="Picture Placeholder 99"/>
          <p:cNvPicPr>
            <a:picLocks noChangeAspect="1"/>
          </p:cNvPicPr>
          <p:nvPr>
            <p:ph type="pic" sz="half" idx="21"/>
            <p:custDataLst>
              <p:tags r:id="rId1"/>
            </p:custDataLst>
          </p:nvPr>
        </p:nvPicPr>
        <p:blipFill>
          <a:blip r:embed="rId2"/>
          <a:stretch>
            <a:fillRect/>
          </a:stretch>
        </p:blipFill>
        <p:spPr>
          <a:xfrm>
            <a:off x="1534795" y="7793990"/>
            <a:ext cx="7719695" cy="5146675"/>
          </a:xfrm>
          <a:prstGeom prst="rect">
            <a:avLst/>
          </a:prstGeom>
          <a:noFill/>
          <a:ln w="9525">
            <a:noFill/>
          </a:ln>
        </p:spPr>
      </p:pic>
      <p:pic>
        <p:nvPicPr>
          <p:cNvPr id="101" name="Picture Placeholder 100"/>
          <p:cNvPicPr/>
          <p:nvPr>
            <p:custDataLst>
              <p:tags r:id="rId3"/>
            </p:custDataLst>
          </p:nvPr>
        </p:nvPicPr>
        <p:blipFill>
          <a:blip r:embed="rId4"/>
          <a:stretch>
            <a:fillRect/>
          </a:stretch>
        </p:blipFill>
        <p:spPr>
          <a:xfrm>
            <a:off x="12696190" y="7793355"/>
            <a:ext cx="7657465" cy="5147310"/>
          </a:xfrm>
          <a:prstGeom prst="rect">
            <a:avLst/>
          </a:prstGeom>
          <a:noFill/>
          <a:ln w="9525">
            <a:noFill/>
            <a:miter lim="400000"/>
            <a:headEnd/>
            <a:tailEnd/>
          </a:ln>
        </p:spPr>
      </p:pic>
      <p:sp>
        <p:nvSpPr>
          <p:cNvPr id="11" name="Text Box 10"/>
          <p:cNvSpPr txBox="1"/>
          <p:nvPr/>
        </p:nvSpPr>
        <p:spPr>
          <a:xfrm>
            <a:off x="1030605" y="12971463"/>
            <a:ext cx="10774045" cy="65532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l" defTabSz="825500" rtl="0" fontAlgn="auto" latinLnBrk="0" hangingPunct="0">
              <a:lnSpc>
                <a:spcPct val="100000"/>
              </a:lnSpc>
              <a:spcBef>
                <a:spcPts val="0"/>
              </a:spcBef>
              <a:spcAft>
                <a:spcPts val="0"/>
              </a:spcAft>
              <a:buClrTx/>
              <a:buSzTx/>
              <a:buFontTx/>
              <a:buNone/>
            </a:pPr>
            <a:r>
              <a:rPr kumimoji="0" lang="en-US" sz="36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Use similar art style with Untitled Goose Game      </a:t>
            </a:r>
            <a:endParaRPr kumimoji="0" lang="en-US" sz="36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sp>
        <p:nvSpPr>
          <p:cNvPr id="2" name="Text Box 1"/>
          <p:cNvSpPr txBox="1"/>
          <p:nvPr/>
        </p:nvSpPr>
        <p:spPr>
          <a:xfrm>
            <a:off x="14207808" y="13006705"/>
            <a:ext cx="5334635" cy="65532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lang="en-US" sz="3600">
                <a:solidFill>
                  <a:schemeClr val="bg2">
                    <a:lumMod val="10000"/>
                  </a:schemeClr>
                </a:solidFill>
                <a:latin typeface="Bahnschrift Light" panose="020B0502040204020203" charset="0"/>
                <a:cs typeface="Bahnschrift Light" panose="020B0502040204020203" charset="0"/>
                <a:sym typeface="Baghdad Regular"/>
              </a:rPr>
              <a:t>Lowpoly picture style</a:t>
            </a:r>
            <a:endParaRPr kumimoji="0" lang="en-US" sz="3600" b="0" i="0" u="none" strike="noStrike" cap="none" spc="0" normalizeH="0" baseline="0">
              <a:ln>
                <a:noFill/>
              </a:ln>
              <a:solidFill>
                <a:srgbClr val="5E5E5E"/>
              </a:solidFill>
              <a:effectLst/>
              <a:uFillTx/>
              <a:latin typeface="+mn-lt"/>
              <a:ea typeface="+mn-ea"/>
              <a:cs typeface="+mn-cs"/>
              <a:sym typeface="Baghdad Regular"/>
            </a:endParaRPr>
          </a:p>
        </p:txBody>
      </p:sp>
      <p:sp>
        <p:nvSpPr>
          <p:cNvPr id="3" name="Title 3"/>
          <p:cNvSpPr/>
          <p:nvPr/>
        </p:nvSpPr>
        <p:spPr>
          <a:xfrm>
            <a:off x="454660" y="6858000"/>
            <a:ext cx="4916805" cy="1055370"/>
          </a:xfrm>
          <a:prstGeom prst="rect">
            <a:avLst/>
          </a:prstGeom>
          <a:ln w="12700">
            <a:miter lim="400000"/>
          </a:ln>
        </p:spPr>
        <p:txBody>
          <a:bodyPr lIns="50800" tIns="50800" rIns="50800" bIns="50800" anchor="b">
            <a:normAutofit fontScale="90000"/>
          </a:bodyPr>
          <a:lstStyle>
            <a:lvl1pPr marL="0" marR="0" indent="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j-lt"/>
                <a:ea typeface="+mj-ea"/>
                <a:cs typeface="+mj-cs"/>
                <a:sym typeface="Avenir Next Demi Bold"/>
              </a:defRPr>
            </a:lvl9pPr>
          </a:lstStyle>
          <a:p>
            <a:pPr algn="l"/>
            <a:r>
              <a:rPr lang="en-US" sz="5400" spc="0">
                <a:ln>
                  <a:noFill/>
                </a:ln>
                <a:solidFill>
                  <a:schemeClr val="tx1">
                    <a:lumMod val="50000"/>
                  </a:schemeClr>
                </a:solidFill>
                <a:effectLst/>
                <a:latin typeface="+mn-lt"/>
                <a:ea typeface="+mn-ea"/>
                <a:cs typeface="+mn-cs"/>
                <a:sym typeface="+mn-ea"/>
              </a:rPr>
              <a:t>Art Style</a:t>
            </a:r>
            <a:endParaRPr lang="en-US" sz="5400">
              <a:solidFill>
                <a:schemeClr val="tx1">
                  <a:lumMod val="50000"/>
                </a:schemeClr>
              </a:solidFill>
              <a:latin typeface="Franklin Gothic Medium" panose="020B0603020102020204" charset="0"/>
              <a:cs typeface="Franklin Gothic Medium" panose="020B0603020102020204" charset="0"/>
            </a:endParaRPr>
          </a:p>
        </p:txBody>
      </p:sp>
      <p:sp>
        <p:nvSpPr>
          <p:cNvPr id="6" name="Text Box 5"/>
          <p:cNvSpPr txBox="1"/>
          <p:nvPr/>
        </p:nvSpPr>
        <p:spPr>
          <a:xfrm>
            <a:off x="9254490" y="7716520"/>
            <a:ext cx="3888740" cy="105537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l" defTabSz="825500" rtl="0" fontAlgn="auto" latinLnBrk="0" hangingPunct="0">
              <a:lnSpc>
                <a:spcPct val="100000"/>
              </a:lnSpc>
              <a:spcBef>
                <a:spcPts val="0"/>
              </a:spcBef>
              <a:spcAft>
                <a:spcPts val="0"/>
              </a:spcAft>
              <a:buClrTx/>
              <a:buSzTx/>
              <a:buFontTx/>
              <a:buNone/>
            </a:pPr>
            <a:r>
              <a:rPr lang="en-US" sz="2400" b="1">
                <a:solidFill>
                  <a:schemeClr val="bg2">
                    <a:lumMod val="10000"/>
                  </a:schemeClr>
                </a:solidFill>
                <a:latin typeface="Bahnschrift Light" panose="020B0502040204020203" charset="0"/>
                <a:cs typeface="Bahnschrift Light" panose="020B0502040204020203" charset="0"/>
                <a:sym typeface="+mn-ea"/>
              </a:rPr>
              <a:t>Reference:</a:t>
            </a:r>
            <a:endParaRPr lang="en-US" sz="2400" b="1">
              <a:solidFill>
                <a:schemeClr val="bg2">
                  <a:lumMod val="10000"/>
                </a:schemeClr>
              </a:solidFill>
              <a:latin typeface="Bahnschrift Light" panose="020B0502040204020203" charset="0"/>
              <a:cs typeface="Bahnschrift Light" panose="020B0502040204020203" charset="0"/>
              <a:sym typeface="+mn-ea"/>
            </a:endParaRPr>
          </a:p>
          <a:p>
            <a:pPr algn="just"/>
            <a:r>
              <a:rPr lang="en-US" sz="1800">
                <a:solidFill>
                  <a:schemeClr val="bg2">
                    <a:lumMod val="10000"/>
                  </a:schemeClr>
                </a:solidFill>
                <a:latin typeface="Bahnschrift Light" panose="020B0502040204020203" charset="0"/>
                <a:cs typeface="Bahnschrift Light" panose="020B0502040204020203" charset="0"/>
                <a:sym typeface="+mn-ea"/>
              </a:rPr>
              <a:t>“Untitled Goose Game”</a:t>
            </a:r>
            <a:endParaRPr lang="en-US" sz="1800">
              <a:solidFill>
                <a:schemeClr val="bg2">
                  <a:lumMod val="10000"/>
                </a:schemeClr>
              </a:solidFill>
              <a:latin typeface="Bahnschrift Light" panose="020B0502040204020203" charset="0"/>
              <a:cs typeface="Bahnschrift Light" panose="020B0502040204020203" charset="0"/>
            </a:endParaRPr>
          </a:p>
          <a:p>
            <a:pPr algn="just"/>
            <a:r>
              <a:rPr lang="en-US" sz="1800">
                <a:solidFill>
                  <a:schemeClr val="bg2">
                    <a:lumMod val="10000"/>
                  </a:schemeClr>
                </a:solidFill>
                <a:latin typeface="Bahnschrift Light" panose="020B0502040204020203" charset="0"/>
                <a:cs typeface="Bahnschrift Light" panose="020B0502040204020203" charset="0"/>
                <a:sym typeface="+mn-ea"/>
              </a:rPr>
              <a:t>http://goose.gam</a:t>
            </a:r>
            <a:r>
              <a:rPr lang="en-US" sz="2000">
                <a:solidFill>
                  <a:schemeClr val="bg2">
                    <a:lumMod val="10000"/>
                  </a:schemeClr>
                </a:solidFill>
                <a:latin typeface="Bahnschrift Light" panose="020B0502040204020203" charset="0"/>
                <a:cs typeface="Bahnschrift Light" panose="020B0502040204020203" charset="0"/>
                <a:sym typeface="+mn-ea"/>
              </a:rPr>
              <a:t>e</a:t>
            </a:r>
            <a:endParaRPr kumimoji="0" lang="en-US" sz="2000" b="0" i="0" u="none" strike="noStrike" cap="none" spc="0" normalizeH="0" baseline="0">
              <a:ln>
                <a:noFill/>
              </a:ln>
              <a:solidFill>
                <a:srgbClr val="5E5E5E"/>
              </a:solidFill>
              <a:effectLst/>
              <a:uFillTx/>
              <a:latin typeface="+mn-lt"/>
              <a:ea typeface="+mn-ea"/>
              <a:cs typeface="+mn-cs"/>
              <a:sym typeface="Baghdad Regular"/>
            </a:endParaRPr>
          </a:p>
        </p:txBody>
      </p:sp>
      <p:sp>
        <p:nvSpPr>
          <p:cNvPr id="7" name="Text Box 6"/>
          <p:cNvSpPr txBox="1"/>
          <p:nvPr/>
        </p:nvSpPr>
        <p:spPr>
          <a:xfrm>
            <a:off x="20400645" y="7854950"/>
            <a:ext cx="3829685" cy="102489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l" defTabSz="825500" rtl="0" fontAlgn="auto" latinLnBrk="0" hangingPunct="0">
              <a:lnSpc>
                <a:spcPct val="100000"/>
              </a:lnSpc>
              <a:spcBef>
                <a:spcPts val="0"/>
              </a:spcBef>
              <a:spcAft>
                <a:spcPts val="0"/>
              </a:spcAft>
              <a:buClrTx/>
              <a:buSzTx/>
              <a:buFontTx/>
              <a:buNone/>
            </a:pPr>
            <a:r>
              <a:rPr lang="en-US" sz="2400" b="1">
                <a:solidFill>
                  <a:schemeClr val="bg2">
                    <a:lumMod val="10000"/>
                  </a:schemeClr>
                </a:solidFill>
                <a:latin typeface="Bahnschrift Light" panose="020B0502040204020203" charset="0"/>
                <a:cs typeface="Bahnschrift Light" panose="020B0502040204020203" charset="0"/>
                <a:sym typeface="+mn-ea"/>
              </a:rPr>
              <a:t>Reference:</a:t>
            </a:r>
            <a:endParaRPr lang="en-US" sz="2400" b="1">
              <a:solidFill>
                <a:schemeClr val="bg2">
                  <a:lumMod val="10000"/>
                </a:schemeClr>
              </a:solidFill>
              <a:latin typeface="Bahnschrift Light" panose="020B0502040204020203" charset="0"/>
              <a:cs typeface="Bahnschrift Light" panose="020B0502040204020203" charset="0"/>
              <a:sym typeface="+mn-ea"/>
            </a:endParaRPr>
          </a:p>
          <a:p>
            <a:pPr algn="just"/>
            <a:r>
              <a:rPr lang="en-US" sz="1800">
                <a:solidFill>
                  <a:schemeClr val="bg2">
                    <a:lumMod val="10000"/>
                  </a:schemeClr>
                </a:solidFill>
                <a:latin typeface="Bahnschrift Light" panose="020B0502040204020203" charset="0"/>
                <a:cs typeface="Bahnschrift Light" panose="020B0502040204020203" charset="0"/>
                <a:sym typeface="+mn-ea"/>
              </a:rPr>
              <a:t>hube³, Twitter</a:t>
            </a:r>
            <a:endParaRPr lang="en-US" sz="1800">
              <a:solidFill>
                <a:schemeClr val="bg2">
                  <a:lumMod val="10000"/>
                </a:schemeClr>
              </a:solidFill>
              <a:latin typeface="Bahnschrift Light" panose="020B0502040204020203" charset="0"/>
              <a:cs typeface="Bahnschrift Light" panose="020B0502040204020203" charset="0"/>
            </a:endParaRPr>
          </a:p>
          <a:p>
            <a:pPr algn="just"/>
            <a:r>
              <a:rPr lang="en-US" sz="1800">
                <a:solidFill>
                  <a:schemeClr val="bg2">
                    <a:lumMod val="10000"/>
                  </a:schemeClr>
                </a:solidFill>
                <a:latin typeface="Bahnschrift Light" panose="020B0502040204020203" charset="0"/>
                <a:cs typeface="Bahnschrift Light" panose="020B0502040204020203" charset="0"/>
                <a:sym typeface="+mn-ea"/>
              </a:rPr>
              <a:t>https://twitter.com/hubecube_</a:t>
            </a:r>
            <a:endParaRPr kumimoji="0" lang="en-US" sz="1800" b="0" i="0" u="none" strike="noStrike" cap="none" spc="0" normalizeH="0" baseline="0">
              <a:ln>
                <a:noFill/>
              </a:ln>
              <a:solidFill>
                <a:srgbClr val="5E5E5E"/>
              </a:solidFill>
              <a:effectLst/>
              <a:uFillTx/>
              <a:latin typeface="+mn-lt"/>
              <a:ea typeface="+mn-ea"/>
              <a:cs typeface="+mn-cs"/>
              <a:sym typeface="Baghdad Regular"/>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7A27E"/>
        </a:solidFill>
        <a:effectLst/>
      </p:bgPr>
    </p:bg>
    <p:spTree>
      <p:nvGrpSpPr>
        <p:cNvPr id="1" name=""/>
        <p:cNvGrpSpPr/>
        <p:nvPr/>
      </p:nvGrpSpPr>
      <p:grpSpPr/>
      <p:pic>
        <p:nvPicPr>
          <p:cNvPr id="9" name="Picture Placeholder 8" descr="Untitled-1"/>
          <p:cNvPicPr>
            <a:picLocks noChangeAspect="1"/>
          </p:cNvPicPr>
          <p:nvPr>
            <p:ph type="pic" idx="21"/>
          </p:nvPr>
        </p:nvPicPr>
        <p:blipFill>
          <a:blip r:embed="rId1"/>
          <a:stretch>
            <a:fillRect/>
          </a:stretch>
        </p:blipFill>
        <p:spPr>
          <a:xfrm>
            <a:off x="3623310" y="2033905"/>
            <a:ext cx="16353790" cy="11243945"/>
          </a:xfrm>
          <a:prstGeom prst="rect">
            <a:avLst/>
          </a:prstGeom>
        </p:spPr>
      </p:pic>
      <p:sp>
        <p:nvSpPr>
          <p:cNvPr id="11" name="Text Box 10"/>
          <p:cNvSpPr txBox="1"/>
          <p:nvPr/>
        </p:nvSpPr>
        <p:spPr>
          <a:xfrm>
            <a:off x="1767205" y="1827848"/>
            <a:ext cx="1630680"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Gate with</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Calender</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p:txBody>
      </p:sp>
      <p:cxnSp>
        <p:nvCxnSpPr>
          <p:cNvPr id="12" name="Straight Connector 11"/>
          <p:cNvCxnSpPr>
            <a:endCxn id="11" idx="3"/>
          </p:cNvCxnSpPr>
          <p:nvPr/>
        </p:nvCxnSpPr>
        <p:spPr>
          <a:xfrm flipH="1" flipV="1">
            <a:off x="3397885" y="2248535"/>
            <a:ext cx="1576070" cy="650240"/>
          </a:xfrm>
          <a:prstGeom prst="line">
            <a:avLst/>
          </a:prstGeom>
          <a:noFill/>
          <a:ln w="25400" cap="flat">
            <a:solidFill>
              <a:srgbClr val="000000"/>
            </a:solidFill>
            <a:prstDash val="solid"/>
            <a:miter lim="400000"/>
          </a:ln>
        </p:spPr>
        <p:style>
          <a:lnRef idx="0">
            <a:srgbClr val="FFFFFF"/>
          </a:lnRef>
          <a:fillRef idx="0">
            <a:srgbClr val="FFFFFF"/>
          </a:fillRef>
          <a:effectRef idx="0">
            <a:srgbClr val="FFFFFF"/>
          </a:effectRef>
          <a:fontRef idx="none"/>
        </p:style>
      </p:cxnSp>
      <p:sp>
        <p:nvSpPr>
          <p:cNvPr id="14" name="Text Box 13"/>
          <p:cNvSpPr txBox="1"/>
          <p:nvPr/>
        </p:nvSpPr>
        <p:spPr>
          <a:xfrm>
            <a:off x="9887268" y="736918"/>
            <a:ext cx="2290445"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Storage with</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food and tools</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p:txBody>
      </p:sp>
      <p:cxnSp>
        <p:nvCxnSpPr>
          <p:cNvPr id="15" name="Straight Connector 14"/>
          <p:cNvCxnSpPr/>
          <p:nvPr/>
        </p:nvCxnSpPr>
        <p:spPr>
          <a:xfrm flipV="1">
            <a:off x="9800590" y="1529715"/>
            <a:ext cx="662940" cy="666750"/>
          </a:xfrm>
          <a:prstGeom prst="line">
            <a:avLst/>
          </a:prstGeom>
          <a:noFill/>
          <a:ln w="25400" cap="flat">
            <a:solidFill>
              <a:srgbClr val="000000"/>
            </a:solidFill>
            <a:prstDash val="solid"/>
            <a:miter lim="400000"/>
          </a:ln>
        </p:spPr>
        <p:style>
          <a:lnRef idx="0">
            <a:srgbClr val="FFFFFF"/>
          </a:lnRef>
          <a:fillRef idx="0">
            <a:srgbClr val="FFFFFF"/>
          </a:fillRef>
          <a:effectRef idx="0">
            <a:srgbClr val="FFFFFF"/>
          </a:effectRef>
          <a:fontRef idx="none"/>
        </p:style>
      </p:cxnSp>
      <p:sp>
        <p:nvSpPr>
          <p:cNvPr id="17" name="Text Box 16"/>
          <p:cNvSpPr txBox="1"/>
          <p:nvPr/>
        </p:nvSpPr>
        <p:spPr>
          <a:xfrm>
            <a:off x="20351750" y="11980863"/>
            <a:ext cx="2425700"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Pond for crane</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to have fun</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p:txBody>
      </p:sp>
      <p:cxnSp>
        <p:nvCxnSpPr>
          <p:cNvPr id="18" name="Straight Connector 17"/>
          <p:cNvCxnSpPr>
            <a:endCxn id="17" idx="1"/>
          </p:cNvCxnSpPr>
          <p:nvPr/>
        </p:nvCxnSpPr>
        <p:spPr>
          <a:xfrm>
            <a:off x="18911570" y="11971655"/>
            <a:ext cx="1440180" cy="429895"/>
          </a:xfrm>
          <a:prstGeom prst="line">
            <a:avLst/>
          </a:prstGeom>
          <a:noFill/>
          <a:ln w="25400" cap="flat">
            <a:solidFill>
              <a:srgbClr val="000000"/>
            </a:solidFill>
            <a:prstDash val="solid"/>
            <a:miter lim="400000"/>
          </a:ln>
        </p:spPr>
        <p:style>
          <a:lnRef idx="0">
            <a:srgbClr val="FFFFFF"/>
          </a:lnRef>
          <a:fillRef idx="0">
            <a:srgbClr val="FFFFFF"/>
          </a:fillRef>
          <a:effectRef idx="0">
            <a:srgbClr val="FFFFFF"/>
          </a:effectRef>
          <a:fontRef idx="none"/>
        </p:style>
      </p:cxnSp>
      <p:sp>
        <p:nvSpPr>
          <p:cNvPr id="19" name="Text Box 18"/>
          <p:cNvSpPr txBox="1"/>
          <p:nvPr/>
        </p:nvSpPr>
        <p:spPr>
          <a:xfrm>
            <a:off x="20319048" y="6755448"/>
            <a:ext cx="1951355" cy="4705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Camera size</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p:txBody>
      </p:sp>
      <p:cxnSp>
        <p:nvCxnSpPr>
          <p:cNvPr id="20" name="Straight Connector 19"/>
          <p:cNvCxnSpPr>
            <a:endCxn id="19" idx="1"/>
          </p:cNvCxnSpPr>
          <p:nvPr/>
        </p:nvCxnSpPr>
        <p:spPr>
          <a:xfrm flipV="1">
            <a:off x="17550130" y="6991350"/>
            <a:ext cx="2769235" cy="535305"/>
          </a:xfrm>
          <a:prstGeom prst="line">
            <a:avLst/>
          </a:prstGeom>
          <a:noFill/>
          <a:ln w="25400" cap="flat">
            <a:solidFill>
              <a:srgbClr val="000000"/>
            </a:solidFill>
            <a:prstDash val="solid"/>
            <a:miter lim="400000"/>
          </a:ln>
        </p:spPr>
        <p:style>
          <a:lnRef idx="0">
            <a:srgbClr val="FFFFFF"/>
          </a:lnRef>
          <a:fillRef idx="0">
            <a:srgbClr val="FFFFFF"/>
          </a:fillRef>
          <a:effectRef idx="0">
            <a:srgbClr val="FFFFFF"/>
          </a:effectRef>
          <a:fontRef idx="none"/>
        </p:style>
      </p:cxnSp>
      <p:sp>
        <p:nvSpPr>
          <p:cNvPr id="22" name="Text Box 21"/>
          <p:cNvSpPr txBox="1"/>
          <p:nvPr/>
        </p:nvSpPr>
        <p:spPr>
          <a:xfrm>
            <a:off x="13467398" y="895668"/>
            <a:ext cx="3024505"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Position to play </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fresibee with crane</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p:txBody>
      </p:sp>
      <p:cxnSp>
        <p:nvCxnSpPr>
          <p:cNvPr id="23" name="Straight Connector 22"/>
          <p:cNvCxnSpPr>
            <a:endCxn id="22" idx="2"/>
          </p:cNvCxnSpPr>
          <p:nvPr/>
        </p:nvCxnSpPr>
        <p:spPr>
          <a:xfrm flipH="1" flipV="1">
            <a:off x="14980285" y="1736090"/>
            <a:ext cx="332740" cy="3176270"/>
          </a:xfrm>
          <a:prstGeom prst="line">
            <a:avLst/>
          </a:prstGeom>
          <a:noFill/>
          <a:ln w="25400" cap="flat">
            <a:solidFill>
              <a:srgbClr val="000000"/>
            </a:solidFill>
            <a:prstDash val="solid"/>
            <a:miter lim="400000"/>
          </a:ln>
        </p:spPr>
        <p:style>
          <a:lnRef idx="0">
            <a:srgbClr val="FFFFFF"/>
          </a:lnRef>
          <a:fillRef idx="0">
            <a:srgbClr val="FFFFFF"/>
          </a:fillRef>
          <a:effectRef idx="0">
            <a:srgbClr val="FFFFFF"/>
          </a:effectRef>
          <a:fontRef idx="none"/>
        </p:style>
      </p:cxnSp>
      <p:sp>
        <p:nvSpPr>
          <p:cNvPr id="24" name="Text Box 23"/>
          <p:cNvSpPr txBox="1"/>
          <p:nvPr/>
        </p:nvSpPr>
        <p:spPr>
          <a:xfrm>
            <a:off x="20691476" y="4071938"/>
            <a:ext cx="3531870"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The way that other </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male cranes will enter</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p:txBody>
      </p:sp>
      <p:sp>
        <p:nvSpPr>
          <p:cNvPr id="25" name="Oval 24"/>
          <p:cNvSpPr/>
          <p:nvPr/>
        </p:nvSpPr>
        <p:spPr>
          <a:xfrm>
            <a:off x="19824700" y="3376295"/>
            <a:ext cx="287655" cy="3168650"/>
          </a:xfrm>
          <a:prstGeom prst="ellipse">
            <a:avLst/>
          </a:prstGeom>
          <a:solidFill>
            <a:srgbClr val="000000">
              <a:alpha val="0"/>
            </a:srgbClr>
          </a:solidFill>
          <a:ln w="12700" cap="flat">
            <a:solidFill>
              <a:schemeClr val="bg2">
                <a:lumMod val="10000"/>
              </a:schemeClr>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Avenir Next Medium"/>
              <a:ea typeface="Avenir Next Medium"/>
              <a:cs typeface="Avenir Next Medium"/>
              <a:sym typeface="Avenir Next Medium"/>
            </a:endParaRPr>
          </a:p>
        </p:txBody>
      </p:sp>
      <p:cxnSp>
        <p:nvCxnSpPr>
          <p:cNvPr id="26" name="Straight Connector 25"/>
          <p:cNvCxnSpPr>
            <a:stCxn id="25" idx="6"/>
            <a:endCxn id="24" idx="1"/>
          </p:cNvCxnSpPr>
          <p:nvPr/>
        </p:nvCxnSpPr>
        <p:spPr>
          <a:xfrm flipV="1">
            <a:off x="20112355" y="4492625"/>
            <a:ext cx="579120" cy="467995"/>
          </a:xfrm>
          <a:prstGeom prst="line">
            <a:avLst/>
          </a:prstGeom>
          <a:noFill/>
          <a:ln w="25400" cap="flat">
            <a:solidFill>
              <a:srgbClr val="000000"/>
            </a:solidFill>
            <a:prstDash val="solid"/>
            <a:miter lim="400000"/>
          </a:ln>
        </p:spPr>
        <p:style>
          <a:lnRef idx="0">
            <a:srgbClr val="FFFFFF"/>
          </a:lnRef>
          <a:fillRef idx="0">
            <a:srgbClr val="FFFFFF"/>
          </a:fillRef>
          <a:effectRef idx="0">
            <a:srgbClr val="FFFFFF"/>
          </a:effectRef>
          <a:fontRef idx="none"/>
        </p:style>
      </p:cxnSp>
      <p:sp>
        <p:nvSpPr>
          <p:cNvPr id="27" name="Text Box 26"/>
          <p:cNvSpPr txBox="1"/>
          <p:nvPr/>
        </p:nvSpPr>
        <p:spPr>
          <a:xfrm>
            <a:off x="596900" y="6570663"/>
            <a:ext cx="3026410"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Barn</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Where crane sleeps</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p:txBody>
      </p:sp>
      <p:cxnSp>
        <p:nvCxnSpPr>
          <p:cNvPr id="28" name="Straight Connector 27"/>
          <p:cNvCxnSpPr>
            <a:endCxn id="27" idx="3"/>
          </p:cNvCxnSpPr>
          <p:nvPr/>
        </p:nvCxnSpPr>
        <p:spPr>
          <a:xfrm flipH="1" flipV="1">
            <a:off x="3623310" y="6991350"/>
            <a:ext cx="1207135" cy="555625"/>
          </a:xfrm>
          <a:prstGeom prst="line">
            <a:avLst/>
          </a:prstGeom>
          <a:noFill/>
          <a:ln w="25400" cap="flat">
            <a:solidFill>
              <a:srgbClr val="000000"/>
            </a:solidFill>
            <a:prstDash val="solid"/>
            <a:miter lim="400000"/>
          </a:ln>
        </p:spPr>
        <p:style>
          <a:lnRef idx="0">
            <a:srgbClr val="FFFFFF"/>
          </a:lnRef>
          <a:fillRef idx="0">
            <a:srgbClr val="FFFFFF"/>
          </a:fillRef>
          <a:effectRef idx="0">
            <a:srgbClr val="FFFFFF"/>
          </a:effectRef>
          <a:fontRef idx="none"/>
        </p:style>
      </p:cxnSp>
      <p:sp>
        <p:nvSpPr>
          <p:cNvPr id="29" name="Text Box 28"/>
          <p:cNvSpPr txBox="1"/>
          <p:nvPr/>
        </p:nvSpPr>
        <p:spPr>
          <a:xfrm>
            <a:off x="488950" y="9792653"/>
            <a:ext cx="2716530"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Place to put the </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food and water</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p:txBody>
      </p:sp>
      <p:cxnSp>
        <p:nvCxnSpPr>
          <p:cNvPr id="30" name="Straight Connector 29"/>
          <p:cNvCxnSpPr>
            <a:endCxn id="29" idx="3"/>
          </p:cNvCxnSpPr>
          <p:nvPr/>
        </p:nvCxnSpPr>
        <p:spPr>
          <a:xfrm flipH="1" flipV="1">
            <a:off x="3205480" y="10213340"/>
            <a:ext cx="3468370" cy="454660"/>
          </a:xfrm>
          <a:prstGeom prst="line">
            <a:avLst/>
          </a:prstGeom>
          <a:noFill/>
          <a:ln w="25400" cap="flat">
            <a:solidFill>
              <a:srgbClr val="000000"/>
            </a:solidFill>
            <a:prstDash val="solid"/>
            <a:miter lim="400000"/>
          </a:ln>
        </p:spPr>
        <p:style>
          <a:lnRef idx="0">
            <a:srgbClr val="FFFFFF"/>
          </a:lnRef>
          <a:fillRef idx="0">
            <a:srgbClr val="FFFFFF"/>
          </a:fillRef>
          <a:effectRef idx="0">
            <a:srgbClr val="FFFFFF"/>
          </a:effectRef>
          <a:fontRef idx="none"/>
        </p:style>
      </p:cxnSp>
      <p:pic>
        <p:nvPicPr>
          <p:cNvPr id="31" name="Picture 30"/>
          <p:cNvPicPr>
            <a:picLocks noChangeAspect="1"/>
          </p:cNvPicPr>
          <p:nvPr/>
        </p:nvPicPr>
        <p:blipFill>
          <a:blip r:embed="rId2"/>
          <a:stretch>
            <a:fillRect/>
          </a:stretch>
        </p:blipFill>
        <p:spPr>
          <a:xfrm>
            <a:off x="18024475" y="2196465"/>
            <a:ext cx="1533525" cy="1533525"/>
          </a:xfrm>
          <a:prstGeom prst="rect">
            <a:avLst/>
          </a:prstGeom>
        </p:spPr>
      </p:pic>
      <p:sp>
        <p:nvSpPr>
          <p:cNvPr id="34" name="Text Box 33"/>
          <p:cNvSpPr txBox="1"/>
          <p:nvPr/>
        </p:nvSpPr>
        <p:spPr>
          <a:xfrm>
            <a:off x="19229070" y="1220153"/>
            <a:ext cx="3498850"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Season and </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a:p>
            <a:pPr marL="0" marR="0" indent="0" algn="ctr" defTabSz="8255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a:ln>
                  <a:noFill/>
                </a:ln>
                <a:solidFill>
                  <a:schemeClr val="bg2">
                    <a:lumMod val="10000"/>
                  </a:schemeClr>
                </a:solidFill>
                <a:effectLst/>
                <a:uFillTx/>
                <a:latin typeface="+mn-lt"/>
                <a:ea typeface="+mn-ea"/>
                <a:cs typeface="+mn-cs"/>
                <a:sym typeface="Baghdad Regular"/>
              </a:rPr>
              <a:t>date/Next day button</a:t>
            </a:r>
            <a:endParaRPr kumimoji="0" lang="en-US" altLang="zh-CN" sz="2400" b="0" i="0" u="none" strike="noStrike" cap="none" spc="0" normalizeH="0" baseline="0">
              <a:ln>
                <a:noFill/>
              </a:ln>
              <a:solidFill>
                <a:schemeClr val="bg2">
                  <a:lumMod val="10000"/>
                </a:schemeClr>
              </a:solidFill>
              <a:effectLst/>
              <a:uFillTx/>
              <a:latin typeface="+mn-lt"/>
              <a:ea typeface="+mn-ea"/>
              <a:cs typeface="+mn-cs"/>
              <a:sym typeface="Baghdad Regular"/>
            </a:endParaRPr>
          </a:p>
        </p:txBody>
      </p:sp>
      <p:cxnSp>
        <p:nvCxnSpPr>
          <p:cNvPr id="35" name="Straight Connector 34"/>
          <p:cNvCxnSpPr>
            <a:stCxn id="31" idx="3"/>
            <a:endCxn id="34" idx="2"/>
          </p:cNvCxnSpPr>
          <p:nvPr/>
        </p:nvCxnSpPr>
        <p:spPr>
          <a:xfrm flipV="1">
            <a:off x="19558000" y="2060575"/>
            <a:ext cx="1420495" cy="902970"/>
          </a:xfrm>
          <a:prstGeom prst="line">
            <a:avLst/>
          </a:prstGeom>
          <a:noFill/>
          <a:ln w="25400" cap="flat">
            <a:solidFill>
              <a:srgbClr val="000000"/>
            </a:solidFill>
            <a:prstDash val="solid"/>
            <a:miter lim="400000"/>
          </a:ln>
        </p:spPr>
        <p:style>
          <a:lnRef idx="0">
            <a:srgbClr val="FFFFFF"/>
          </a:lnRef>
          <a:fillRef idx="0">
            <a:srgbClr val="FFFFFF"/>
          </a:fillRef>
          <a:effectRef idx="0">
            <a:srgbClr val="FFFFFF"/>
          </a:effectRef>
          <a:fontRef idx="none"/>
        </p:style>
      </p:cxnSp>
      <p:pic>
        <p:nvPicPr>
          <p:cNvPr id="36" name="Picture Placeholder 2"/>
          <p:cNvPicPr>
            <a:picLocks noChangeAspect="1"/>
          </p:cNvPicPr>
          <p:nvPr/>
        </p:nvPicPr>
        <p:blipFill>
          <a:blip r:embed="rId3"/>
          <a:stretch>
            <a:fillRect/>
          </a:stretch>
        </p:blipFill>
        <p:spPr>
          <a:xfrm>
            <a:off x="7727315" y="6990715"/>
            <a:ext cx="1002030" cy="2005965"/>
          </a:xfrm>
          <a:prstGeom prst="rect">
            <a:avLst/>
          </a:prstGeom>
          <a:ln w="12700">
            <a:miter lim="400000"/>
            <a:headEnd/>
            <a:tailEnd/>
          </a:ln>
        </p:spPr>
      </p:pic>
      <p:grpSp>
        <p:nvGrpSpPr>
          <p:cNvPr id="39" name="Group 38"/>
          <p:cNvGrpSpPr/>
          <p:nvPr/>
        </p:nvGrpSpPr>
        <p:grpSpPr>
          <a:xfrm>
            <a:off x="7609840" y="6930390"/>
            <a:ext cx="1236980" cy="2632075"/>
            <a:chOff x="14410" y="10233"/>
            <a:chExt cx="4499" cy="8611"/>
          </a:xfrm>
        </p:grpSpPr>
        <p:grpSp>
          <p:nvGrpSpPr>
            <p:cNvPr id="40" name="Group 39"/>
            <p:cNvGrpSpPr/>
            <p:nvPr/>
          </p:nvGrpSpPr>
          <p:grpSpPr>
            <a:xfrm>
              <a:off x="14891" y="10233"/>
              <a:ext cx="4018" cy="8044"/>
              <a:chOff x="14410" y="10800"/>
              <a:chExt cx="4018" cy="8044"/>
            </a:xfrm>
          </p:grpSpPr>
          <p:grpSp>
            <p:nvGrpSpPr>
              <p:cNvPr id="41" name="Group 40"/>
              <p:cNvGrpSpPr/>
              <p:nvPr/>
            </p:nvGrpSpPr>
            <p:grpSpPr>
              <a:xfrm>
                <a:off x="16243" y="11195"/>
                <a:ext cx="1762" cy="1472"/>
                <a:chOff x="16243" y="11187"/>
                <a:chExt cx="1762" cy="1472"/>
              </a:xfrm>
            </p:grpSpPr>
            <p:grpSp>
              <p:nvGrpSpPr>
                <p:cNvPr id="42" name="Group 41"/>
                <p:cNvGrpSpPr/>
                <p:nvPr/>
              </p:nvGrpSpPr>
              <p:grpSpPr>
                <a:xfrm>
                  <a:off x="16243" y="11187"/>
                  <a:ext cx="1762" cy="1472"/>
                  <a:chOff x="16243" y="11254"/>
                  <a:chExt cx="1762" cy="1472"/>
                </a:xfrm>
              </p:grpSpPr>
              <p:grpSp>
                <p:nvGrpSpPr>
                  <p:cNvPr id="43" name="Group 42"/>
                  <p:cNvGrpSpPr/>
                  <p:nvPr/>
                </p:nvGrpSpPr>
                <p:grpSpPr>
                  <a:xfrm>
                    <a:off x="16243" y="11254"/>
                    <a:ext cx="1762" cy="1472"/>
                    <a:chOff x="10282" y="3521"/>
                    <a:chExt cx="1762" cy="1472"/>
                  </a:xfrm>
                </p:grpSpPr>
                <p:sp>
                  <p:nvSpPr>
                    <p:cNvPr id="44" name="Rounded Rectangle 43"/>
                    <p:cNvSpPr/>
                    <p:nvPr/>
                  </p:nvSpPr>
                  <p:spPr>
                    <a:xfrm flipV="1">
                      <a:off x="10794" y="3738"/>
                      <a:ext cx="1250" cy="12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5" name="Rounded Rectangle 44"/>
                    <p:cNvSpPr/>
                    <p:nvPr/>
                  </p:nvSpPr>
                  <p:spPr>
                    <a:xfrm flipV="1">
                      <a:off x="10468" y="3738"/>
                      <a:ext cx="1250" cy="120"/>
                    </a:xfrm>
                    <a:prstGeom prst="roundRect">
                      <a:avLst/>
                    </a:prstGeom>
                    <a:gradFill>
                      <a:gsLst>
                        <a:gs pos="50000">
                          <a:srgbClr val="D87085"/>
                        </a:gs>
                        <a:gs pos="0">
                          <a:srgbClr val="E5A0AE"/>
                        </a:gs>
                        <a:gs pos="100000">
                          <a:srgbClr val="CA405C"/>
                        </a:gs>
                      </a:gsLst>
                      <a:lin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6" name="Oval 45"/>
                    <p:cNvSpPr/>
                    <p:nvPr/>
                  </p:nvSpPr>
                  <p:spPr>
                    <a:xfrm>
                      <a:off x="10291" y="3521"/>
                      <a:ext cx="336" cy="336"/>
                    </a:xfrm>
                    <a:prstGeom prst="ellipse">
                      <a:avLst/>
                    </a:prstGeom>
                    <a:gradFill>
                      <a:gsLst>
                        <a:gs pos="0">
                          <a:srgbClr val="FE4444"/>
                        </a:gs>
                        <a:gs pos="100000">
                          <a:srgbClr val="832B2B"/>
                        </a:gs>
                      </a:gsLst>
                      <a:path path="circle">
                        <a:fillToRect l="50000" t="50000" r="50000" b="50000"/>
                      </a:path>
                      <a:tileRect/>
                    </a:gradFill>
                    <a:ln>
                      <a:solidFill>
                        <a:srgbClr val="C864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7" name="Rounded Rectangle 46"/>
                    <p:cNvSpPr/>
                    <p:nvPr/>
                  </p:nvSpPr>
                  <p:spPr>
                    <a:xfrm flipV="1">
                      <a:off x="10794" y="4305"/>
                      <a:ext cx="1250" cy="12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8" name="Rounded Rectangle 47"/>
                    <p:cNvSpPr/>
                    <p:nvPr/>
                  </p:nvSpPr>
                  <p:spPr>
                    <a:xfrm flipV="1">
                      <a:off x="10468" y="4305"/>
                      <a:ext cx="862" cy="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9" name="Rounded Rectangle 48"/>
                    <p:cNvSpPr/>
                    <p:nvPr/>
                  </p:nvSpPr>
                  <p:spPr>
                    <a:xfrm flipV="1">
                      <a:off x="10794" y="4873"/>
                      <a:ext cx="1250" cy="12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0" name="Rounded Rectangle 49"/>
                    <p:cNvSpPr/>
                    <p:nvPr/>
                  </p:nvSpPr>
                  <p:spPr>
                    <a:xfrm flipV="1">
                      <a:off x="10468" y="4872"/>
                      <a:ext cx="1104" cy="121"/>
                    </a:xfrm>
                    <a:prstGeom prst="roundRect">
                      <a:avLst/>
                    </a:prstGeom>
                    <a:gradFill>
                      <a:gsLst>
                        <a:gs pos="50000">
                          <a:srgbClr val="F5BD7C"/>
                        </a:gs>
                        <a:gs pos="0">
                          <a:srgbClr val="F6D1A7"/>
                        </a:gs>
                        <a:gs pos="100000">
                          <a:srgbClr val="F4A850"/>
                        </a:gs>
                      </a:gsLst>
                      <a:lin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Oval 50"/>
                    <p:cNvSpPr/>
                    <p:nvPr/>
                  </p:nvSpPr>
                  <p:spPr>
                    <a:xfrm>
                      <a:off x="10282" y="4089"/>
                      <a:ext cx="336" cy="336"/>
                    </a:xfrm>
                    <a:prstGeom prst="ellipse">
                      <a:avLst/>
                    </a:prstGeom>
                    <a:gradFill>
                      <a:gsLst>
                        <a:gs pos="39000">
                          <a:schemeClr val="accent1">
                            <a:lumMod val="60000"/>
                            <a:lumOff val="40000"/>
                          </a:schemeClr>
                        </a:gs>
                        <a:gs pos="100000">
                          <a:srgbClr val="832B2B"/>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2" name="Oval 51"/>
                    <p:cNvSpPr/>
                    <p:nvPr/>
                  </p:nvSpPr>
                  <p:spPr>
                    <a:xfrm>
                      <a:off x="10291" y="4656"/>
                      <a:ext cx="336" cy="336"/>
                    </a:xfrm>
                    <a:prstGeom prst="ellipse">
                      <a:avLst/>
                    </a:prstGeom>
                    <a:gradFill>
                      <a:gsLst>
                        <a:gs pos="50000">
                          <a:srgbClr val="EBA874"/>
                        </a:gs>
                        <a:gs pos="0">
                          <a:srgbClr val="F2C5A2"/>
                        </a:gs>
                        <a:gs pos="100000">
                          <a:srgbClr val="E48B45"/>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sp>
            <p:nvSpPr>
              <p:cNvPr id="53" name="Heart 52"/>
              <p:cNvSpPr/>
              <p:nvPr/>
            </p:nvSpPr>
            <p:spPr>
              <a:xfrm flipH="1">
                <a:off x="16306" y="11254"/>
                <a:ext cx="227" cy="227"/>
              </a:xfrm>
              <a:prstGeom prst="heart">
                <a:avLst/>
              </a:prstGeom>
              <a:noFill/>
              <a:ln w="12700" cap="flat">
                <a:solidFill>
                  <a:schemeClr val="bg1"/>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Avenir Next Medium"/>
                  <a:ea typeface="Avenir Next Medium"/>
                  <a:cs typeface="Avenir Next Medium"/>
                  <a:sym typeface="Avenir Next Medium"/>
                </a:endParaRPr>
              </a:p>
            </p:txBody>
          </p:sp>
          <p:sp>
            <p:nvSpPr>
              <p:cNvPr id="54" name="Smiley Face 53"/>
              <p:cNvSpPr/>
              <p:nvPr/>
            </p:nvSpPr>
            <p:spPr>
              <a:xfrm>
                <a:off x="16297" y="12388"/>
                <a:ext cx="227" cy="227"/>
              </a:xfrm>
              <a:prstGeom prst="smileyFace">
                <a:avLst/>
              </a:prstGeom>
              <a:noFill/>
              <a:ln w="12700" cap="flat">
                <a:solidFill>
                  <a:schemeClr val="bg1"/>
                </a:solidFill>
                <a:miter lim="400000"/>
              </a:ln>
              <a:extLst>
                <a:ext uri="{909E8E84-426E-40DD-AFC4-6F175D3DCCD1}">
                  <a14:hiddenFill xmlns:a14="http://schemas.microsoft.com/office/drawing/2010/main">
                    <a:solidFill>
                      <a:srgbClr val="000000"/>
                    </a:solidFill>
                  </a14:hiddenFill>
                </a:ext>
              </a:extLst>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Avenir Next Medium"/>
                  <a:ea typeface="Avenir Next Medium"/>
                  <a:cs typeface="Avenir Next Medium"/>
                  <a:sym typeface="Avenir Next Medium"/>
                </a:endParaRPr>
              </a:p>
            </p:txBody>
          </p:sp>
          <p:sp>
            <p:nvSpPr>
              <p:cNvPr id="55" name="Plus 54"/>
              <p:cNvSpPr/>
              <p:nvPr/>
            </p:nvSpPr>
            <p:spPr>
              <a:xfrm>
                <a:off x="16269" y="11793"/>
                <a:ext cx="283" cy="283"/>
              </a:xfrm>
              <a:prstGeom prst="mathPlus">
                <a:avLst/>
              </a:prstGeom>
              <a:noFill/>
              <a:ln w="12700" cap="flat">
                <a:solidFill>
                  <a:schemeClr val="bg1"/>
                </a:solidFill>
                <a:miter lim="400000"/>
              </a:ln>
              <a:extLst>
                <a:ext uri="{909E8E84-426E-40DD-AFC4-6F175D3DCCD1}">
                  <a14:hiddenFill xmlns:a14="http://schemas.microsoft.com/office/drawing/2010/main">
                    <a:solidFill>
                      <a:srgbClr val="000000"/>
                    </a:solidFill>
                  </a14:hiddenFill>
                </a:ext>
              </a:extLst>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Avenir Next Medium"/>
                  <a:ea typeface="Avenir Next Medium"/>
                  <a:cs typeface="Avenir Next Medium"/>
                  <a:sym typeface="Avenir Next Medium"/>
                </a:endParaRPr>
              </a:p>
            </p:txBody>
          </p:sp>
        </p:grpSp>
      </p:grpSp>
      <p:sp>
        <p:nvSpPr>
          <p:cNvPr id="56" name="Text Box 55"/>
          <p:cNvSpPr txBox="1"/>
          <p:nvPr/>
        </p:nvSpPr>
        <p:spPr>
          <a:xfrm>
            <a:off x="677228" y="4132263"/>
            <a:ext cx="2460625"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Crane and </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a:p>
            <a:pPr marL="0" marR="0" indent="0" algn="ctr"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rPr>
              <a:t>zookeeper’s size</a:t>
            </a:r>
            <a:endParaRPr kumimoji="0" lang="en-US" sz="2400" b="0" i="0" u="none" strike="noStrike" cap="none" spc="0" normalizeH="0" baseline="0">
              <a:ln>
                <a:noFill/>
              </a:ln>
              <a:solidFill>
                <a:schemeClr val="bg2">
                  <a:lumMod val="10000"/>
                </a:schemeClr>
              </a:solidFill>
              <a:effectLst/>
              <a:uFillTx/>
              <a:latin typeface="+mn-lt"/>
              <a:ea typeface="+mn-ea"/>
              <a:cs typeface="+mn-cs"/>
              <a:sym typeface="Baghdad Regular"/>
            </a:endParaRPr>
          </a:p>
        </p:txBody>
      </p:sp>
      <p:pic>
        <p:nvPicPr>
          <p:cNvPr id="57" name="Picture 56"/>
          <p:cNvPicPr>
            <a:picLocks noChangeAspect="1"/>
          </p:cNvPicPr>
          <p:nvPr/>
        </p:nvPicPr>
        <p:blipFill>
          <a:blip r:embed="rId4"/>
          <a:stretch>
            <a:fillRect/>
          </a:stretch>
        </p:blipFill>
        <p:spPr>
          <a:xfrm>
            <a:off x="8792210" y="6544945"/>
            <a:ext cx="1515110" cy="2406650"/>
          </a:xfrm>
          <a:prstGeom prst="rect">
            <a:avLst/>
          </a:prstGeom>
        </p:spPr>
      </p:pic>
      <p:cxnSp>
        <p:nvCxnSpPr>
          <p:cNvPr id="59" name="Straight Connector 58"/>
          <p:cNvCxnSpPr>
            <a:stCxn id="46" idx="0"/>
            <a:endCxn id="56" idx="3"/>
          </p:cNvCxnSpPr>
          <p:nvPr/>
        </p:nvCxnSpPr>
        <p:spPr>
          <a:xfrm flipH="1" flipV="1">
            <a:off x="3138170" y="4552950"/>
            <a:ext cx="5156835" cy="2498090"/>
          </a:xfrm>
          <a:prstGeom prst="line">
            <a:avLst/>
          </a:prstGeom>
          <a:noFill/>
          <a:ln w="25400" cap="flat">
            <a:solidFill>
              <a:srgbClr val="000000"/>
            </a:solidFill>
            <a:prstDash val="solid"/>
            <a:miter lim="400000"/>
          </a:ln>
        </p:spPr>
        <p:style>
          <a:lnRef idx="0">
            <a:srgbClr val="FFFFFF"/>
          </a:lnRef>
          <a:fillRef idx="0">
            <a:srgbClr val="FFFFFF"/>
          </a:fillRef>
          <a:effectRef idx="0">
            <a:srgbClr val="FFFFFF"/>
          </a:effectRef>
          <a:fontRef idx="none"/>
        </p:style>
      </p:cxnSp>
      <p:sp>
        <p:nvSpPr>
          <p:cNvPr id="5" name="Title 4"/>
          <p:cNvSpPr/>
          <p:nvPr>
            <p:ph type="title"/>
          </p:nvPr>
        </p:nvSpPr>
        <p:spPr>
          <a:xfrm>
            <a:off x="673100" y="593725"/>
            <a:ext cx="4916805" cy="1055370"/>
          </a:xfrm>
        </p:spPr>
        <p:txBody>
          <a:bodyPr>
            <a:normAutofit fontScale="90000"/>
          </a:bodyPr>
          <a:p>
            <a:pPr algn="l"/>
            <a:r>
              <a:rPr lang="en-US" sz="5400" spc="0">
                <a:ln>
                  <a:noFill/>
                </a:ln>
                <a:solidFill>
                  <a:schemeClr val="tx1">
                    <a:lumMod val="50000"/>
                  </a:schemeClr>
                </a:solidFill>
                <a:effectLst/>
                <a:latin typeface="+mn-lt"/>
                <a:ea typeface="+mn-ea"/>
                <a:cs typeface="+mn-cs"/>
                <a:sym typeface="+mn-ea"/>
              </a:rPr>
              <a:t>Scene Design</a:t>
            </a:r>
            <a:endParaRPr lang="en-US" sz="5400">
              <a:solidFill>
                <a:schemeClr val="tx1">
                  <a:lumMod val="50000"/>
                </a:schemeClr>
              </a:solidFill>
              <a:latin typeface="Franklin Gothic Medium" panose="020B0603020102020204" charset="0"/>
              <a:cs typeface="Franklin Gothic Medium" panose="020B0603020102020204" charset="0"/>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7A27E"/>
        </a:solidFill>
        <a:effectLst/>
      </p:bgPr>
    </p:bg>
    <p:spTree>
      <p:nvGrpSpPr>
        <p:cNvPr id="1" name=""/>
        <p:cNvGrpSpPr/>
        <p:nvPr/>
      </p:nvGrpSpPr>
      <p:grpSpPr/>
      <p:pic>
        <p:nvPicPr>
          <p:cNvPr id="21" name="Picture 20"/>
          <p:cNvPicPr>
            <a:picLocks noChangeAspect="1"/>
          </p:cNvPicPr>
          <p:nvPr/>
        </p:nvPicPr>
        <p:blipFill>
          <a:blip r:embed="rId1"/>
          <a:stretch>
            <a:fillRect/>
          </a:stretch>
        </p:blipFill>
        <p:spPr>
          <a:xfrm>
            <a:off x="0" y="0"/>
            <a:ext cx="24384000" cy="13714095"/>
          </a:xfrm>
          <a:prstGeom prst="rect">
            <a:avLst/>
          </a:prstGeom>
        </p:spPr>
      </p:pic>
      <p:sp>
        <p:nvSpPr>
          <p:cNvPr id="2" name="Text Box 1"/>
          <p:cNvSpPr txBox="1"/>
          <p:nvPr/>
        </p:nvSpPr>
        <p:spPr>
          <a:xfrm>
            <a:off x="20617180" y="413068"/>
            <a:ext cx="3699510" cy="13322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algn="ctr" defTabSz="825500" rtl="0" fontAlgn="auto" latinLnBrk="0" hangingPunct="0">
              <a:lnSpc>
                <a:spcPct val="100000"/>
              </a:lnSpc>
              <a:spcBef>
                <a:spcPts val="0"/>
              </a:spcBef>
              <a:spcAft>
                <a:spcPts val="0"/>
              </a:spcAft>
              <a:buClrTx/>
              <a:buSzTx/>
              <a:buFontTx/>
              <a:buNone/>
            </a:pPr>
            <a:r>
              <a:rPr kumimoji="0" lang="en-US" sz="4000" b="0" i="0" u="none" strike="noStrike" cap="none" spc="0" normalizeH="0" baseline="0">
                <a:ln>
                  <a:noFill/>
                </a:ln>
                <a:solidFill>
                  <a:schemeClr val="bg1"/>
                </a:solidFill>
                <a:effectLst/>
                <a:uFillTx/>
                <a:latin typeface="Bahnschrift Light" panose="020B0502040204020203" charset="0"/>
                <a:cs typeface="Bahnschrift Light" panose="020B0502040204020203" charset="0"/>
                <a:sym typeface="Baghdad Regular"/>
              </a:rPr>
              <a:t>Season and date</a:t>
            </a:r>
            <a:endParaRPr kumimoji="0" lang="en-US" sz="4000" b="0" i="0" u="none" strike="noStrike" cap="none" spc="0" normalizeH="0" baseline="0">
              <a:ln>
                <a:noFill/>
              </a:ln>
              <a:solidFill>
                <a:schemeClr val="bg1"/>
              </a:solidFill>
              <a:effectLst/>
              <a:uFillTx/>
              <a:latin typeface="Bahnschrift Light" panose="020B0502040204020203" charset="0"/>
              <a:cs typeface="Bahnschrift Light" panose="020B0502040204020203" charset="0"/>
              <a:sym typeface="Baghdad Regular"/>
            </a:endParaRPr>
          </a:p>
        </p:txBody>
      </p:sp>
      <p:pic>
        <p:nvPicPr>
          <p:cNvPr id="3" name="Picture Placeholder 2"/>
          <p:cNvPicPr>
            <a:picLocks noChangeAspect="1"/>
          </p:cNvPicPr>
          <p:nvPr>
            <p:ph type="pic" idx="23"/>
          </p:nvPr>
        </p:nvPicPr>
        <p:blipFill>
          <a:blip r:embed="rId2"/>
          <a:stretch>
            <a:fillRect/>
          </a:stretch>
        </p:blipFill>
        <p:spPr>
          <a:xfrm>
            <a:off x="9744075" y="6785610"/>
            <a:ext cx="2551430" cy="5108575"/>
          </a:xfrm>
          <a:prstGeom prst="rect">
            <a:avLst/>
          </a:prstGeom>
        </p:spPr>
      </p:pic>
      <p:grpSp>
        <p:nvGrpSpPr>
          <p:cNvPr id="24" name="Group 23"/>
          <p:cNvGrpSpPr/>
          <p:nvPr/>
        </p:nvGrpSpPr>
        <p:grpSpPr>
          <a:xfrm>
            <a:off x="9524365" y="6685280"/>
            <a:ext cx="2856865" cy="5467985"/>
            <a:chOff x="14410" y="10233"/>
            <a:chExt cx="4499" cy="8611"/>
          </a:xfrm>
        </p:grpSpPr>
        <p:grpSp>
          <p:nvGrpSpPr>
            <p:cNvPr id="23" name="Group 22"/>
            <p:cNvGrpSpPr/>
            <p:nvPr/>
          </p:nvGrpSpPr>
          <p:grpSpPr>
            <a:xfrm>
              <a:off x="14891" y="10233"/>
              <a:ext cx="4018" cy="8044"/>
              <a:chOff x="14410" y="10800"/>
              <a:chExt cx="4018" cy="8044"/>
            </a:xfrm>
          </p:grpSpPr>
          <p:grpSp>
            <p:nvGrpSpPr>
              <p:cNvPr id="8" name="Group 7"/>
              <p:cNvGrpSpPr/>
              <p:nvPr/>
            </p:nvGrpSpPr>
            <p:grpSpPr>
              <a:xfrm>
                <a:off x="16243" y="11195"/>
                <a:ext cx="1762" cy="1472"/>
                <a:chOff x="16243" y="11187"/>
                <a:chExt cx="1762" cy="1472"/>
              </a:xfrm>
            </p:grpSpPr>
            <p:grpSp>
              <p:nvGrpSpPr>
                <p:cNvPr id="5" name="Group 4"/>
                <p:cNvGrpSpPr/>
                <p:nvPr/>
              </p:nvGrpSpPr>
              <p:grpSpPr>
                <a:xfrm>
                  <a:off x="16243" y="11187"/>
                  <a:ext cx="1762" cy="1472"/>
                  <a:chOff x="16243" y="11254"/>
                  <a:chExt cx="1762" cy="1472"/>
                </a:xfrm>
              </p:grpSpPr>
              <p:grpSp>
                <p:nvGrpSpPr>
                  <p:cNvPr id="4" name="Group 3"/>
                  <p:cNvGrpSpPr/>
                  <p:nvPr/>
                </p:nvGrpSpPr>
                <p:grpSpPr>
                  <a:xfrm>
                    <a:off x="16243" y="11254"/>
                    <a:ext cx="1762" cy="1472"/>
                    <a:chOff x="10282" y="3521"/>
                    <a:chExt cx="1762" cy="1472"/>
                  </a:xfrm>
                </p:grpSpPr>
                <p:sp>
                  <p:nvSpPr>
                    <p:cNvPr id="13" name="Rounded Rectangle 12"/>
                    <p:cNvSpPr/>
                    <p:nvPr/>
                  </p:nvSpPr>
                  <p:spPr>
                    <a:xfrm flipV="1">
                      <a:off x="10794" y="3738"/>
                      <a:ext cx="1250" cy="12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ounded Rectangle 11"/>
                    <p:cNvSpPr/>
                    <p:nvPr/>
                  </p:nvSpPr>
                  <p:spPr>
                    <a:xfrm flipV="1">
                      <a:off x="10468" y="3738"/>
                      <a:ext cx="1250" cy="120"/>
                    </a:xfrm>
                    <a:prstGeom prst="roundRect">
                      <a:avLst/>
                    </a:prstGeom>
                    <a:gradFill>
                      <a:gsLst>
                        <a:gs pos="50000">
                          <a:srgbClr val="D87085"/>
                        </a:gs>
                        <a:gs pos="0">
                          <a:srgbClr val="E5A0AE"/>
                        </a:gs>
                        <a:gs pos="100000">
                          <a:srgbClr val="CA405C"/>
                        </a:gs>
                      </a:gsLst>
                      <a:lin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Oval 6"/>
                    <p:cNvSpPr/>
                    <p:nvPr/>
                  </p:nvSpPr>
                  <p:spPr>
                    <a:xfrm>
                      <a:off x="10291" y="3521"/>
                      <a:ext cx="336" cy="336"/>
                    </a:xfrm>
                    <a:prstGeom prst="ellipse">
                      <a:avLst/>
                    </a:prstGeom>
                    <a:gradFill>
                      <a:gsLst>
                        <a:gs pos="0">
                          <a:srgbClr val="FE4444"/>
                        </a:gs>
                        <a:gs pos="100000">
                          <a:srgbClr val="832B2B"/>
                        </a:gs>
                      </a:gsLst>
                      <a:path path="circle">
                        <a:fillToRect l="50000" t="50000" r="50000" b="50000"/>
                      </a:path>
                      <a:tileRect/>
                    </a:gradFill>
                    <a:ln>
                      <a:solidFill>
                        <a:srgbClr val="C864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ounded Rectangle 14"/>
                    <p:cNvSpPr/>
                    <p:nvPr/>
                  </p:nvSpPr>
                  <p:spPr>
                    <a:xfrm flipV="1">
                      <a:off x="10794" y="4305"/>
                      <a:ext cx="1250" cy="12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Rounded Rectangle 13"/>
                    <p:cNvSpPr/>
                    <p:nvPr/>
                  </p:nvSpPr>
                  <p:spPr>
                    <a:xfrm flipV="1">
                      <a:off x="10468" y="4305"/>
                      <a:ext cx="862" cy="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Rounded Rectangle 16"/>
                    <p:cNvSpPr/>
                    <p:nvPr/>
                  </p:nvSpPr>
                  <p:spPr>
                    <a:xfrm flipV="1">
                      <a:off x="10794" y="4873"/>
                      <a:ext cx="1250" cy="12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Rounded Rectangle 15"/>
                    <p:cNvSpPr/>
                    <p:nvPr/>
                  </p:nvSpPr>
                  <p:spPr>
                    <a:xfrm flipV="1">
                      <a:off x="10468" y="4872"/>
                      <a:ext cx="1104" cy="121"/>
                    </a:xfrm>
                    <a:prstGeom prst="roundRect">
                      <a:avLst/>
                    </a:prstGeom>
                    <a:gradFill>
                      <a:gsLst>
                        <a:gs pos="50000">
                          <a:srgbClr val="F5BD7C"/>
                        </a:gs>
                        <a:gs pos="0">
                          <a:srgbClr val="F6D1A7"/>
                        </a:gs>
                        <a:gs pos="100000">
                          <a:srgbClr val="F4A850"/>
                        </a:gs>
                      </a:gsLst>
                      <a:lin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Oval 9"/>
                    <p:cNvSpPr/>
                    <p:nvPr/>
                  </p:nvSpPr>
                  <p:spPr>
                    <a:xfrm>
                      <a:off x="10282" y="4089"/>
                      <a:ext cx="336" cy="336"/>
                    </a:xfrm>
                    <a:prstGeom prst="ellipse">
                      <a:avLst/>
                    </a:prstGeom>
                    <a:gradFill>
                      <a:gsLst>
                        <a:gs pos="39000">
                          <a:schemeClr val="accent1">
                            <a:lumMod val="60000"/>
                            <a:lumOff val="40000"/>
                          </a:schemeClr>
                        </a:gs>
                        <a:gs pos="100000">
                          <a:srgbClr val="832B2B"/>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Oval 10"/>
                    <p:cNvSpPr/>
                    <p:nvPr/>
                  </p:nvSpPr>
                  <p:spPr>
                    <a:xfrm>
                      <a:off x="10291" y="4656"/>
                      <a:ext cx="336" cy="336"/>
                    </a:xfrm>
                    <a:prstGeom prst="ellipse">
                      <a:avLst/>
                    </a:prstGeom>
                    <a:gradFill>
                      <a:gsLst>
                        <a:gs pos="50000">
                          <a:srgbClr val="EBA874"/>
                        </a:gs>
                        <a:gs pos="0">
                          <a:srgbClr val="F2C5A2"/>
                        </a:gs>
                        <a:gs pos="100000">
                          <a:srgbClr val="E48B45"/>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sp>
            <p:nvSpPr>
              <p:cNvPr id="9" name="Heart 8"/>
              <p:cNvSpPr/>
              <p:nvPr/>
            </p:nvSpPr>
            <p:spPr>
              <a:xfrm flipH="1">
                <a:off x="16306" y="11254"/>
                <a:ext cx="227" cy="227"/>
              </a:xfrm>
              <a:prstGeom prst="heart">
                <a:avLst/>
              </a:prstGeom>
              <a:noFill/>
              <a:ln w="12700" cap="flat">
                <a:solidFill>
                  <a:schemeClr val="bg1"/>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Avenir Next Medium"/>
                  <a:ea typeface="Avenir Next Medium"/>
                  <a:cs typeface="Avenir Next Medium"/>
                  <a:sym typeface="Avenir Next Medium"/>
                </a:endParaRPr>
              </a:p>
            </p:txBody>
          </p:sp>
          <p:sp>
            <p:nvSpPr>
              <p:cNvPr id="19" name="Smiley Face 18"/>
              <p:cNvSpPr/>
              <p:nvPr/>
            </p:nvSpPr>
            <p:spPr>
              <a:xfrm>
                <a:off x="16297" y="12388"/>
                <a:ext cx="227" cy="227"/>
              </a:xfrm>
              <a:prstGeom prst="smileyFace">
                <a:avLst/>
              </a:prstGeom>
              <a:noFill/>
              <a:ln w="12700" cap="flat">
                <a:solidFill>
                  <a:schemeClr val="bg1"/>
                </a:solidFill>
                <a:miter lim="400000"/>
              </a:ln>
              <a:extLst>
                <a:ext uri="{909E8E84-426E-40DD-AFC4-6F175D3DCCD1}">
                  <a14:hiddenFill xmlns:a14="http://schemas.microsoft.com/office/drawing/2010/main">
                    <a:solidFill>
                      <a:srgbClr val="000000"/>
                    </a:solidFill>
                  </a14:hiddenFill>
                </a:ext>
              </a:extLst>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Avenir Next Medium"/>
                  <a:ea typeface="Avenir Next Medium"/>
                  <a:cs typeface="Avenir Next Medium"/>
                  <a:sym typeface="Avenir Next Medium"/>
                </a:endParaRPr>
              </a:p>
            </p:txBody>
          </p:sp>
          <p:sp>
            <p:nvSpPr>
              <p:cNvPr id="20" name="Plus 19"/>
              <p:cNvSpPr/>
              <p:nvPr/>
            </p:nvSpPr>
            <p:spPr>
              <a:xfrm>
                <a:off x="16269" y="11793"/>
                <a:ext cx="283" cy="283"/>
              </a:xfrm>
              <a:prstGeom prst="mathPlus">
                <a:avLst/>
              </a:prstGeom>
              <a:noFill/>
              <a:ln w="12700" cap="flat">
                <a:solidFill>
                  <a:schemeClr val="bg1"/>
                </a:solidFill>
                <a:miter lim="400000"/>
              </a:ln>
              <a:extLst>
                <a:ext uri="{909E8E84-426E-40DD-AFC4-6F175D3DCCD1}">
                  <a14:hiddenFill xmlns:a14="http://schemas.microsoft.com/office/drawing/2010/main">
                    <a:solidFill>
                      <a:srgbClr val="000000"/>
                    </a:solidFill>
                  </a14:hiddenFill>
                </a:ext>
              </a:extLst>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Avenir Next Medium"/>
                  <a:ea typeface="Avenir Next Medium"/>
                  <a:cs typeface="Avenir Next Medium"/>
                  <a:sym typeface="Avenir Next Medium"/>
                </a:endParaRPr>
              </a:p>
            </p:txBody>
          </p:sp>
        </p:grpSp>
      </p:grpSp>
      <p:pic>
        <p:nvPicPr>
          <p:cNvPr id="22" name="Picture 21"/>
          <p:cNvPicPr>
            <a:picLocks noChangeAspect="1"/>
          </p:cNvPicPr>
          <p:nvPr/>
        </p:nvPicPr>
        <p:blipFill>
          <a:blip r:embed="rId3"/>
          <a:stretch>
            <a:fillRect/>
          </a:stretch>
        </p:blipFill>
        <p:spPr>
          <a:xfrm>
            <a:off x="18816955" y="2285365"/>
            <a:ext cx="1533525" cy="1533525"/>
          </a:xfrm>
          <a:prstGeom prst="rect">
            <a:avLst/>
          </a:prstGeom>
        </p:spPr>
      </p:pic>
      <p:sp>
        <p:nvSpPr>
          <p:cNvPr id="25" name="Text Box 24"/>
          <p:cNvSpPr txBox="1"/>
          <p:nvPr/>
        </p:nvSpPr>
        <p:spPr>
          <a:xfrm>
            <a:off x="887095" y="12330113"/>
            <a:ext cx="4664075" cy="13322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4000" b="0" i="0" u="none" strike="noStrike" cap="none" spc="0" normalizeH="0" baseline="0">
                <a:ln>
                  <a:noFill/>
                </a:ln>
                <a:solidFill>
                  <a:schemeClr val="bg1"/>
                </a:solidFill>
                <a:effectLst/>
                <a:uFillTx/>
                <a:latin typeface="Bahnschrift Light" panose="020B0502040204020203" charset="0"/>
                <a:cs typeface="Bahnschrift Light" panose="020B0502040204020203" charset="0"/>
                <a:sym typeface="Baghdad Regular"/>
              </a:rPr>
              <a:t>Tap ground to </a:t>
            </a:r>
            <a:endParaRPr kumimoji="0" lang="en-US" sz="4000" b="0" i="0" u="none" strike="noStrike" cap="none" spc="0" normalizeH="0" baseline="0">
              <a:ln>
                <a:noFill/>
              </a:ln>
              <a:solidFill>
                <a:schemeClr val="bg1"/>
              </a:solidFill>
              <a:effectLst/>
              <a:uFillTx/>
              <a:latin typeface="Bahnschrift Light" panose="020B0502040204020203" charset="0"/>
              <a:cs typeface="Bahnschrift Light" panose="020B0502040204020203" charset="0"/>
              <a:sym typeface="Baghdad Regular"/>
            </a:endParaRPr>
          </a:p>
          <a:p>
            <a:pPr marL="0" marR="0" indent="0" algn="ctr" defTabSz="825500" rtl="0" fontAlgn="auto" latinLnBrk="0" hangingPunct="0">
              <a:lnSpc>
                <a:spcPct val="100000"/>
              </a:lnSpc>
              <a:spcBef>
                <a:spcPts val="0"/>
              </a:spcBef>
              <a:spcAft>
                <a:spcPts val="0"/>
              </a:spcAft>
              <a:buClrTx/>
              <a:buSzTx/>
              <a:buFontTx/>
              <a:buNone/>
            </a:pPr>
            <a:r>
              <a:rPr kumimoji="0" lang="en-US" sz="4000" b="0" i="0" u="none" strike="noStrike" cap="none" spc="0" normalizeH="0" baseline="0">
                <a:ln>
                  <a:noFill/>
                </a:ln>
                <a:solidFill>
                  <a:schemeClr val="bg1"/>
                </a:solidFill>
                <a:effectLst/>
                <a:uFillTx/>
                <a:latin typeface="Bahnschrift Light" panose="020B0502040204020203" charset="0"/>
                <a:cs typeface="Bahnschrift Light" panose="020B0502040204020203" charset="0"/>
                <a:sym typeface="Baghdad Regular"/>
              </a:rPr>
              <a:t>move</a:t>
            </a:r>
            <a:endParaRPr kumimoji="0" lang="en-US" sz="4000" b="0" i="0" u="none" strike="noStrike" cap="none" spc="0" normalizeH="0" baseline="0">
              <a:ln>
                <a:noFill/>
              </a:ln>
              <a:solidFill>
                <a:schemeClr val="bg1"/>
              </a:solidFill>
              <a:effectLst/>
              <a:uFillTx/>
              <a:latin typeface="Bahnschrift Light" panose="020B0502040204020203" charset="0"/>
              <a:ea typeface="宋体" panose="02010600030101010101" pitchFamily="2" charset="-122"/>
              <a:cs typeface="Bahnschrift Light" panose="020B0502040204020203" charset="0"/>
              <a:sym typeface="Baghdad Regular"/>
            </a:endParaRPr>
          </a:p>
        </p:txBody>
      </p:sp>
      <p:sp>
        <p:nvSpPr>
          <p:cNvPr id="27" name="Text Box 26"/>
          <p:cNvSpPr txBox="1"/>
          <p:nvPr/>
        </p:nvSpPr>
        <p:spPr>
          <a:xfrm>
            <a:off x="11760200" y="11825923"/>
            <a:ext cx="3926205" cy="13322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4000" b="0" i="0" u="none" strike="noStrike" cap="none" spc="0" normalizeH="0" baseline="0">
                <a:ln>
                  <a:noFill/>
                </a:ln>
                <a:solidFill>
                  <a:schemeClr val="bg1"/>
                </a:solidFill>
                <a:effectLst/>
                <a:uFillTx/>
                <a:latin typeface="Bahnschrift Light" panose="020B0502040204020203" charset="0"/>
                <a:ea typeface="+mn-ea"/>
                <a:cs typeface="Bahnschrift Light" panose="020B0502040204020203" charset="0"/>
                <a:sym typeface="Baghdad Regular"/>
              </a:rPr>
              <a:t>Tap crane to interact</a:t>
            </a:r>
            <a:endParaRPr kumimoji="0" lang="en-US" sz="4000" b="0" i="0" u="none" strike="noStrike" cap="none" spc="0" normalizeH="0" baseline="0">
              <a:ln>
                <a:noFill/>
              </a:ln>
              <a:solidFill>
                <a:schemeClr val="bg1"/>
              </a:solidFill>
              <a:effectLst/>
              <a:uFillTx/>
              <a:latin typeface="Bahnschrift Light" panose="020B0502040204020203" charset="0"/>
              <a:ea typeface="+mn-ea"/>
              <a:cs typeface="Bahnschrift Light" panose="020B0502040204020203" charset="0"/>
              <a:sym typeface="Baghdad Regular"/>
            </a:endParaRPr>
          </a:p>
        </p:txBody>
      </p:sp>
      <p:cxnSp>
        <p:nvCxnSpPr>
          <p:cNvPr id="28" name="Straight Arrow Connector 27"/>
          <p:cNvCxnSpPr>
            <a:stCxn id="22" idx="3"/>
          </p:cNvCxnSpPr>
          <p:nvPr/>
        </p:nvCxnSpPr>
        <p:spPr>
          <a:xfrm flipV="1">
            <a:off x="20350480" y="1781175"/>
            <a:ext cx="1635125" cy="1271270"/>
          </a:xfrm>
          <a:prstGeom prst="straightConnector1">
            <a:avLst/>
          </a:prstGeom>
          <a:noFill/>
          <a:ln w="25400" cap="flat">
            <a:solidFill>
              <a:schemeClr val="bg1"/>
            </a:solidFill>
            <a:prstDash val="solid"/>
            <a:miter lim="400000"/>
            <a:tailEnd type="arrow"/>
          </a:ln>
        </p:spPr>
        <p:style>
          <a:lnRef idx="0">
            <a:srgbClr val="FFFFFF"/>
          </a:lnRef>
          <a:fillRef idx="0">
            <a:srgbClr val="FFFFFF"/>
          </a:fillRef>
          <a:effectRef idx="0">
            <a:srgbClr val="FFFFFF"/>
          </a:effectRef>
          <a:fontRef idx="none"/>
        </p:style>
      </p:cxnSp>
      <p:cxnSp>
        <p:nvCxnSpPr>
          <p:cNvPr id="29" name="Straight Arrow Connector 28"/>
          <p:cNvCxnSpPr/>
          <p:nvPr/>
        </p:nvCxnSpPr>
        <p:spPr>
          <a:xfrm>
            <a:off x="12336145" y="7649845"/>
            <a:ext cx="9599930" cy="3247390"/>
          </a:xfrm>
          <a:prstGeom prst="straightConnector1">
            <a:avLst/>
          </a:prstGeom>
          <a:noFill/>
          <a:ln w="25400" cap="flat">
            <a:solidFill>
              <a:schemeClr val="bg1"/>
            </a:solidFill>
            <a:prstDash val="solid"/>
            <a:miter lim="400000"/>
            <a:tailEnd type="arrow"/>
          </a:ln>
        </p:spPr>
        <p:style>
          <a:lnRef idx="0">
            <a:srgbClr val="FFFFFF"/>
          </a:lnRef>
          <a:fillRef idx="0">
            <a:srgbClr val="FFFFFF"/>
          </a:fillRef>
          <a:effectRef idx="0">
            <a:srgbClr val="FFFFFF"/>
          </a:effectRef>
          <a:fontRef idx="none"/>
        </p:style>
      </p:cxnSp>
      <p:sp>
        <p:nvSpPr>
          <p:cNvPr id="30" name="Text Box 29"/>
          <p:cNvSpPr txBox="1"/>
          <p:nvPr/>
        </p:nvSpPr>
        <p:spPr>
          <a:xfrm>
            <a:off x="20328890" y="11219498"/>
            <a:ext cx="3056890" cy="7169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4000" b="0" i="0" u="none" strike="noStrike" cap="none" spc="0" normalizeH="0" baseline="0">
                <a:ln>
                  <a:noFill/>
                </a:ln>
                <a:solidFill>
                  <a:schemeClr val="bg1"/>
                </a:solidFill>
                <a:effectLst/>
                <a:uFillTx/>
                <a:latin typeface="Bahnschrift Light" panose="020B0502040204020203" charset="0"/>
                <a:ea typeface="+mn-ea"/>
                <a:cs typeface="Bahnschrift Light" panose="020B0502040204020203" charset="0"/>
                <a:sym typeface="Baghdad Regular"/>
              </a:rPr>
              <a:t>Crane Status</a:t>
            </a:r>
            <a:endParaRPr kumimoji="0" lang="en-US" sz="4000" b="0" i="0" u="none" strike="noStrike" cap="none" spc="0" normalizeH="0" baseline="0">
              <a:ln>
                <a:noFill/>
              </a:ln>
              <a:solidFill>
                <a:schemeClr val="bg1"/>
              </a:solidFill>
              <a:effectLst/>
              <a:uFillTx/>
              <a:latin typeface="Bahnschrift Light" panose="020B0502040204020203" charset="0"/>
              <a:ea typeface="+mn-ea"/>
              <a:cs typeface="Bahnschrift Light" panose="020B0502040204020203" charset="0"/>
              <a:sym typeface="Baghdad Regular"/>
            </a:endParaRPr>
          </a:p>
        </p:txBody>
      </p:sp>
      <p:cxnSp>
        <p:nvCxnSpPr>
          <p:cNvPr id="31" name="Straight Arrow Connector 30"/>
          <p:cNvCxnSpPr/>
          <p:nvPr/>
        </p:nvCxnSpPr>
        <p:spPr>
          <a:xfrm flipH="1">
            <a:off x="4271010" y="10314305"/>
            <a:ext cx="4392930" cy="1871980"/>
          </a:xfrm>
          <a:prstGeom prst="straightConnector1">
            <a:avLst/>
          </a:prstGeom>
          <a:noFill/>
          <a:ln w="25400" cap="flat">
            <a:solidFill>
              <a:schemeClr val="bg1"/>
            </a:solidFill>
            <a:prstDash val="solid"/>
            <a:miter lim="400000"/>
            <a:tailEnd type="arrow"/>
          </a:ln>
        </p:spPr>
        <p:style>
          <a:lnRef idx="0">
            <a:srgbClr val="FFFFFF"/>
          </a:lnRef>
          <a:fillRef idx="0">
            <a:srgbClr val="FFFFFF"/>
          </a:fillRef>
          <a:effectRef idx="0">
            <a:srgbClr val="FFFFFF"/>
          </a:effectRef>
          <a:fontRef idx="none"/>
        </p:style>
      </p:cxnSp>
      <p:cxnSp>
        <p:nvCxnSpPr>
          <p:cNvPr id="32" name="Straight Arrow Connector 31"/>
          <p:cNvCxnSpPr>
            <a:endCxn id="27" idx="0"/>
          </p:cNvCxnSpPr>
          <p:nvPr/>
        </p:nvCxnSpPr>
        <p:spPr>
          <a:xfrm>
            <a:off x="11831955" y="9522460"/>
            <a:ext cx="1891665" cy="2303780"/>
          </a:xfrm>
          <a:prstGeom prst="straightConnector1">
            <a:avLst/>
          </a:prstGeom>
          <a:noFill/>
          <a:ln w="25400" cap="flat">
            <a:solidFill>
              <a:schemeClr val="bg1"/>
            </a:solidFill>
            <a:prstDash val="solid"/>
            <a:miter lim="400000"/>
            <a:tailEnd type="arrow"/>
          </a:ln>
        </p:spPr>
        <p:style>
          <a:lnRef idx="0">
            <a:srgbClr val="FFFFFF"/>
          </a:lnRef>
          <a:fillRef idx="0">
            <a:srgbClr val="FFFFFF"/>
          </a:fillRef>
          <a:effectRef idx="0">
            <a:srgbClr val="FFFFFF"/>
          </a:effectRef>
          <a:fontRef idx="none"/>
        </p:style>
      </p:cxnSp>
      <p:sp>
        <p:nvSpPr>
          <p:cNvPr id="18" name="Title 17"/>
          <p:cNvSpPr/>
          <p:nvPr>
            <p:ph type="title"/>
          </p:nvPr>
        </p:nvSpPr>
        <p:spPr>
          <a:xfrm>
            <a:off x="673100" y="593725"/>
            <a:ext cx="4916805" cy="1055370"/>
          </a:xfrm>
        </p:spPr>
        <p:txBody>
          <a:bodyPr>
            <a:normAutofit fontScale="90000"/>
          </a:bodyPr>
          <a:p>
            <a:pPr algn="l"/>
            <a:r>
              <a:rPr lang="en-US" sz="5400" spc="0">
                <a:ln>
                  <a:noFill/>
                </a:ln>
                <a:solidFill>
                  <a:schemeClr val="tx1">
                    <a:lumMod val="50000"/>
                  </a:schemeClr>
                </a:solidFill>
                <a:effectLst/>
                <a:latin typeface="+mn-lt"/>
                <a:ea typeface="+mn-ea"/>
                <a:cs typeface="+mn-cs"/>
                <a:sym typeface="+mn-ea"/>
              </a:rPr>
              <a:t>Fake Screen</a:t>
            </a:r>
            <a:endParaRPr lang="en-US" sz="5400">
              <a:solidFill>
                <a:schemeClr val="tx1">
                  <a:lumMod val="50000"/>
                </a:schemeClr>
              </a:solidFill>
              <a:latin typeface="Franklin Gothic Medium" panose="020B0603020102020204" charset="0"/>
              <a:cs typeface="Franklin Gothic Medium" panose="020B0603020102020204" charset="0"/>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7A27E"/>
        </a:solidFill>
        <a:effectLst/>
      </p:bgPr>
    </p:bg>
    <p:spTree>
      <p:nvGrpSpPr>
        <p:cNvPr id="1" name=""/>
        <p:cNvGrpSpPr/>
        <p:nvPr/>
      </p:nvGrpSpPr>
      <p:grpSpPr/>
      <p:pic>
        <p:nvPicPr>
          <p:cNvPr id="112" name="Picture 111"/>
          <p:cNvPicPr/>
          <p:nvPr/>
        </p:nvPicPr>
        <p:blipFill>
          <a:blip r:embed="rId1"/>
          <a:stretch>
            <a:fillRect/>
          </a:stretch>
        </p:blipFill>
        <p:spPr>
          <a:xfrm>
            <a:off x="13993495" y="10269220"/>
            <a:ext cx="5662930" cy="3282950"/>
          </a:xfrm>
          <a:prstGeom prst="rect">
            <a:avLst/>
          </a:prstGeom>
          <a:noFill/>
          <a:ln w="9525">
            <a:noFill/>
          </a:ln>
        </p:spPr>
      </p:pic>
      <p:pic>
        <p:nvPicPr>
          <p:cNvPr id="36" name="Picture Placeholder 2"/>
          <p:cNvPicPr>
            <a:picLocks noChangeAspect="1"/>
          </p:cNvPicPr>
          <p:nvPr>
            <p:ph type="pic" idx="21"/>
          </p:nvPr>
        </p:nvPicPr>
        <p:blipFill>
          <a:blip r:embed="rId2"/>
          <a:stretch>
            <a:fillRect/>
          </a:stretch>
        </p:blipFill>
        <p:spPr>
          <a:xfrm>
            <a:off x="7813675" y="1385570"/>
            <a:ext cx="5528945" cy="11069955"/>
          </a:xfrm>
          <a:prstGeom prst="rect">
            <a:avLst/>
          </a:prstGeom>
          <a:ln w="12700">
            <a:miter lim="400000"/>
            <a:headEnd/>
            <a:tailEnd/>
          </a:ln>
        </p:spPr>
      </p:pic>
      <p:grpSp>
        <p:nvGrpSpPr>
          <p:cNvPr id="8" name="Group 7"/>
          <p:cNvGrpSpPr/>
          <p:nvPr/>
        </p:nvGrpSpPr>
        <p:grpSpPr>
          <a:xfrm>
            <a:off x="7878445" y="1572895"/>
            <a:ext cx="5299710" cy="10083165"/>
            <a:chOff x="15674" y="3656"/>
            <a:chExt cx="7154" cy="14200"/>
          </a:xfrm>
        </p:grpSpPr>
        <p:grpSp>
          <p:nvGrpSpPr>
            <p:cNvPr id="7" name="Group 6"/>
            <p:cNvGrpSpPr/>
            <p:nvPr/>
          </p:nvGrpSpPr>
          <p:grpSpPr>
            <a:xfrm>
              <a:off x="15674" y="3656"/>
              <a:ext cx="7154" cy="14114"/>
              <a:chOff x="15570" y="3742"/>
              <a:chExt cx="7154" cy="14114"/>
            </a:xfrm>
          </p:grpSpPr>
          <p:grpSp>
            <p:nvGrpSpPr>
              <p:cNvPr id="39" name="Group 38"/>
              <p:cNvGrpSpPr/>
              <p:nvPr/>
            </p:nvGrpSpPr>
            <p:grpSpPr>
              <a:xfrm>
                <a:off x="15570" y="3770"/>
                <a:ext cx="7154" cy="13022"/>
                <a:chOff x="14410" y="10233"/>
                <a:chExt cx="4499" cy="8611"/>
              </a:xfrm>
            </p:grpSpPr>
            <p:grpSp>
              <p:nvGrpSpPr>
                <p:cNvPr id="40" name="Group 39"/>
                <p:cNvGrpSpPr/>
                <p:nvPr/>
              </p:nvGrpSpPr>
              <p:grpSpPr>
                <a:xfrm>
                  <a:off x="14891" y="10233"/>
                  <a:ext cx="4018" cy="8044"/>
                  <a:chOff x="14410" y="10800"/>
                  <a:chExt cx="4018" cy="8044"/>
                </a:xfrm>
              </p:grpSpPr>
              <p:grpSp>
                <p:nvGrpSpPr>
                  <p:cNvPr id="41" name="Group 40"/>
                  <p:cNvGrpSpPr/>
                  <p:nvPr/>
                </p:nvGrpSpPr>
                <p:grpSpPr>
                  <a:xfrm>
                    <a:off x="16243" y="11195"/>
                    <a:ext cx="1762" cy="1472"/>
                    <a:chOff x="16243" y="11187"/>
                    <a:chExt cx="1762" cy="1472"/>
                  </a:xfrm>
                </p:grpSpPr>
                <p:grpSp>
                  <p:nvGrpSpPr>
                    <p:cNvPr id="42" name="Group 41"/>
                    <p:cNvGrpSpPr/>
                    <p:nvPr/>
                  </p:nvGrpSpPr>
                  <p:grpSpPr>
                    <a:xfrm>
                      <a:off x="16243" y="11187"/>
                      <a:ext cx="1762" cy="1472"/>
                      <a:chOff x="16243" y="11254"/>
                      <a:chExt cx="1762" cy="1472"/>
                    </a:xfrm>
                  </p:grpSpPr>
                  <p:grpSp>
                    <p:nvGrpSpPr>
                      <p:cNvPr id="43" name="Group 42"/>
                      <p:cNvGrpSpPr/>
                      <p:nvPr/>
                    </p:nvGrpSpPr>
                    <p:grpSpPr>
                      <a:xfrm>
                        <a:off x="16243" y="11254"/>
                        <a:ext cx="1762" cy="1472"/>
                        <a:chOff x="10282" y="3521"/>
                        <a:chExt cx="1762" cy="1472"/>
                      </a:xfrm>
                    </p:grpSpPr>
                    <p:sp>
                      <p:nvSpPr>
                        <p:cNvPr id="44" name="Rounded Rectangle 43"/>
                        <p:cNvSpPr/>
                        <p:nvPr/>
                      </p:nvSpPr>
                      <p:spPr>
                        <a:xfrm flipV="1">
                          <a:off x="10794" y="3738"/>
                          <a:ext cx="1250" cy="12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5" name="Rounded Rectangle 44"/>
                        <p:cNvSpPr/>
                        <p:nvPr/>
                      </p:nvSpPr>
                      <p:spPr>
                        <a:xfrm flipV="1">
                          <a:off x="10468" y="3738"/>
                          <a:ext cx="1250" cy="120"/>
                        </a:xfrm>
                        <a:prstGeom prst="roundRect">
                          <a:avLst/>
                        </a:prstGeom>
                        <a:gradFill>
                          <a:gsLst>
                            <a:gs pos="50000">
                              <a:srgbClr val="D87085"/>
                            </a:gs>
                            <a:gs pos="0">
                              <a:srgbClr val="E5A0AE"/>
                            </a:gs>
                            <a:gs pos="100000">
                              <a:srgbClr val="CA405C"/>
                            </a:gs>
                          </a:gsLst>
                          <a:lin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6" name="Oval 45"/>
                        <p:cNvSpPr/>
                        <p:nvPr/>
                      </p:nvSpPr>
                      <p:spPr>
                        <a:xfrm>
                          <a:off x="10291" y="3521"/>
                          <a:ext cx="336" cy="336"/>
                        </a:xfrm>
                        <a:prstGeom prst="ellipse">
                          <a:avLst/>
                        </a:prstGeom>
                        <a:gradFill>
                          <a:gsLst>
                            <a:gs pos="0">
                              <a:srgbClr val="FE4444"/>
                            </a:gs>
                            <a:gs pos="100000">
                              <a:srgbClr val="832B2B"/>
                            </a:gs>
                          </a:gsLst>
                          <a:path path="circle">
                            <a:fillToRect l="50000" t="50000" r="50000" b="50000"/>
                          </a:path>
                          <a:tileRect/>
                        </a:gradFill>
                        <a:ln>
                          <a:solidFill>
                            <a:srgbClr val="C864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7" name="Rounded Rectangle 46"/>
                        <p:cNvSpPr/>
                        <p:nvPr/>
                      </p:nvSpPr>
                      <p:spPr>
                        <a:xfrm flipV="1">
                          <a:off x="10794" y="4305"/>
                          <a:ext cx="1250" cy="12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8" name="Rounded Rectangle 47"/>
                        <p:cNvSpPr/>
                        <p:nvPr/>
                      </p:nvSpPr>
                      <p:spPr>
                        <a:xfrm flipV="1">
                          <a:off x="10468" y="4305"/>
                          <a:ext cx="862" cy="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9" name="Rounded Rectangle 48"/>
                        <p:cNvSpPr/>
                        <p:nvPr/>
                      </p:nvSpPr>
                      <p:spPr>
                        <a:xfrm flipV="1">
                          <a:off x="10794" y="4873"/>
                          <a:ext cx="1250" cy="12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0" name="Rounded Rectangle 49"/>
                        <p:cNvSpPr/>
                        <p:nvPr/>
                      </p:nvSpPr>
                      <p:spPr>
                        <a:xfrm flipV="1">
                          <a:off x="10468" y="4872"/>
                          <a:ext cx="1104" cy="121"/>
                        </a:xfrm>
                        <a:prstGeom prst="roundRect">
                          <a:avLst/>
                        </a:prstGeom>
                        <a:gradFill>
                          <a:gsLst>
                            <a:gs pos="50000">
                              <a:srgbClr val="F5BD7C"/>
                            </a:gs>
                            <a:gs pos="0">
                              <a:srgbClr val="F6D1A7"/>
                            </a:gs>
                            <a:gs pos="100000">
                              <a:srgbClr val="F4A850"/>
                            </a:gs>
                          </a:gsLst>
                          <a:lin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Oval 50"/>
                        <p:cNvSpPr/>
                        <p:nvPr/>
                      </p:nvSpPr>
                      <p:spPr>
                        <a:xfrm>
                          <a:off x="10282" y="4089"/>
                          <a:ext cx="336" cy="336"/>
                        </a:xfrm>
                        <a:prstGeom prst="ellipse">
                          <a:avLst/>
                        </a:prstGeom>
                        <a:gradFill>
                          <a:gsLst>
                            <a:gs pos="39000">
                              <a:schemeClr val="accent1">
                                <a:lumMod val="60000"/>
                                <a:lumOff val="40000"/>
                              </a:schemeClr>
                            </a:gs>
                            <a:gs pos="100000">
                              <a:srgbClr val="832B2B"/>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2" name="Oval 51"/>
                        <p:cNvSpPr/>
                        <p:nvPr/>
                      </p:nvSpPr>
                      <p:spPr>
                        <a:xfrm>
                          <a:off x="10291" y="4656"/>
                          <a:ext cx="336" cy="336"/>
                        </a:xfrm>
                        <a:prstGeom prst="ellipse">
                          <a:avLst/>
                        </a:prstGeom>
                        <a:gradFill>
                          <a:gsLst>
                            <a:gs pos="50000">
                              <a:srgbClr val="EBA874"/>
                            </a:gs>
                            <a:gs pos="0">
                              <a:srgbClr val="F2C5A2"/>
                            </a:gs>
                            <a:gs pos="100000">
                              <a:srgbClr val="E48B45"/>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sp>
                <p:nvSpPr>
                  <p:cNvPr id="53" name="Heart 52"/>
                  <p:cNvSpPr/>
                  <p:nvPr/>
                </p:nvSpPr>
                <p:spPr>
                  <a:xfrm flipH="1">
                    <a:off x="16306" y="11254"/>
                    <a:ext cx="227" cy="227"/>
                  </a:xfrm>
                  <a:prstGeom prst="heart">
                    <a:avLst/>
                  </a:prstGeom>
                  <a:noFill/>
                  <a:ln w="12700" cap="flat">
                    <a:solidFill>
                      <a:schemeClr val="bg1"/>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Avenir Next Medium"/>
                      <a:ea typeface="Avenir Next Medium"/>
                      <a:cs typeface="Avenir Next Medium"/>
                      <a:sym typeface="Avenir Next Medium"/>
                    </a:endParaRPr>
                  </a:p>
                </p:txBody>
              </p:sp>
              <p:sp>
                <p:nvSpPr>
                  <p:cNvPr id="54" name="Smiley Face 53"/>
                  <p:cNvSpPr/>
                  <p:nvPr/>
                </p:nvSpPr>
                <p:spPr>
                  <a:xfrm>
                    <a:off x="16297" y="12388"/>
                    <a:ext cx="227" cy="227"/>
                  </a:xfrm>
                  <a:prstGeom prst="smileyFace">
                    <a:avLst/>
                  </a:prstGeom>
                  <a:noFill/>
                  <a:ln w="12700" cap="flat">
                    <a:solidFill>
                      <a:schemeClr val="bg1"/>
                    </a:solidFill>
                    <a:miter lim="400000"/>
                  </a:ln>
                  <a:extLst>
                    <a:ext uri="{909E8E84-426E-40DD-AFC4-6F175D3DCCD1}">
                      <a14:hiddenFill xmlns:a14="http://schemas.microsoft.com/office/drawing/2010/main">
                        <a:solidFill>
                          <a:srgbClr val="000000"/>
                        </a:solidFill>
                      </a14:hiddenFill>
                    </a:ext>
                  </a:extLst>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Avenir Next Medium"/>
                      <a:ea typeface="Avenir Next Medium"/>
                      <a:cs typeface="Avenir Next Medium"/>
                      <a:sym typeface="Avenir Next Medium"/>
                    </a:endParaRPr>
                  </a:p>
                </p:txBody>
              </p:sp>
              <p:sp>
                <p:nvSpPr>
                  <p:cNvPr id="55" name="Plus 54"/>
                  <p:cNvSpPr/>
                  <p:nvPr/>
                </p:nvSpPr>
                <p:spPr>
                  <a:xfrm>
                    <a:off x="16269" y="11793"/>
                    <a:ext cx="283" cy="283"/>
                  </a:xfrm>
                  <a:prstGeom prst="mathPlus">
                    <a:avLst/>
                  </a:prstGeom>
                  <a:noFill/>
                  <a:ln w="12700" cap="flat">
                    <a:solidFill>
                      <a:schemeClr val="bg1"/>
                    </a:solidFill>
                    <a:miter lim="400000"/>
                  </a:ln>
                  <a:extLst>
                    <a:ext uri="{909E8E84-426E-40DD-AFC4-6F175D3DCCD1}">
                      <a14:hiddenFill xmlns:a14="http://schemas.microsoft.com/office/drawing/2010/main">
                        <a:solidFill>
                          <a:srgbClr val="000000"/>
                        </a:solidFill>
                      </a14:hiddenFill>
                    </a:ext>
                  </a:extLst>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Avenir Next Medium"/>
                      <a:ea typeface="Avenir Next Medium"/>
                      <a:cs typeface="Avenir Next Medium"/>
                      <a:sym typeface="Avenir Next Medium"/>
                    </a:endParaRPr>
                  </a:p>
                </p:txBody>
              </p:sp>
            </p:grpSp>
          </p:grpSp>
        </p:grpSp>
      </p:grpSp>
      <p:sp>
        <p:nvSpPr>
          <p:cNvPr id="12" name="Text Box 11"/>
          <p:cNvSpPr txBox="1"/>
          <p:nvPr/>
        </p:nvSpPr>
        <p:spPr>
          <a:xfrm>
            <a:off x="520065" y="8181658"/>
            <a:ext cx="7293610" cy="453326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just"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The white-naped crane, of which only 4,900 to 5,400 remain in the wild. The white-naped crane has a special behavior called "imprint". When they are raised by human and have never lived with a real white-naped crane, they may “imprint” on humans. When it’s time to looking for a suitable mate, these human-imprinted cranes will seek out a partner that looks like their presumed parent - a human. In this situation, the white crane will also show a repellent attitude toward other male cranes. So, it’s nearly impossible for the white-naped crane which imprinted humans to reproduce.</a:t>
            </a:r>
            <a:endPar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sp>
        <p:nvSpPr>
          <p:cNvPr id="13" name="Text Box 12"/>
          <p:cNvSpPr txBox="1"/>
          <p:nvPr/>
        </p:nvSpPr>
        <p:spPr>
          <a:xfrm>
            <a:off x="507365" y="5633403"/>
            <a:ext cx="7319010" cy="194818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just"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The Crane has three band. They are the level of </a:t>
            </a:r>
            <a:endPar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a:p>
            <a:pPr marL="0" marR="0" indent="0" algn="just"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happiness; health and intimacy. The crane will sick and die when the health level droping. When the level of happiness drops, the crane will refuse to interact with the player.</a:t>
            </a:r>
            <a:endPar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pic>
        <p:nvPicPr>
          <p:cNvPr id="101" name="Picture 100"/>
          <p:cNvPicPr/>
          <p:nvPr/>
        </p:nvPicPr>
        <p:blipFill>
          <a:blip r:embed="rId3"/>
          <a:stretch>
            <a:fillRect/>
          </a:stretch>
        </p:blipFill>
        <p:spPr>
          <a:xfrm>
            <a:off x="12192000" y="6858000"/>
            <a:ext cx="0" cy="0"/>
          </a:xfrm>
          <a:prstGeom prst="rect">
            <a:avLst/>
          </a:prstGeom>
          <a:noFill/>
          <a:ln w="9525">
            <a:noFill/>
          </a:ln>
        </p:spPr>
      </p:pic>
      <p:pic>
        <p:nvPicPr>
          <p:cNvPr id="102" name="Picture 101"/>
          <p:cNvPicPr/>
          <p:nvPr/>
        </p:nvPicPr>
        <p:blipFill>
          <a:blip r:embed="rId3"/>
          <a:stretch>
            <a:fillRect/>
          </a:stretch>
        </p:blipFill>
        <p:spPr>
          <a:xfrm>
            <a:off x="17847310" y="709930"/>
            <a:ext cx="6175375" cy="4147820"/>
          </a:xfrm>
          <a:prstGeom prst="rect">
            <a:avLst/>
          </a:prstGeom>
          <a:noFill/>
          <a:ln w="9525">
            <a:noFill/>
          </a:ln>
        </p:spPr>
      </p:pic>
      <p:pic>
        <p:nvPicPr>
          <p:cNvPr id="104" name="Picture 103"/>
          <p:cNvPicPr/>
          <p:nvPr/>
        </p:nvPicPr>
        <p:blipFill>
          <a:blip r:embed="rId4"/>
          <a:srcRect r="31632"/>
          <a:stretch>
            <a:fillRect/>
          </a:stretch>
        </p:blipFill>
        <p:spPr>
          <a:xfrm>
            <a:off x="20012660" y="4847590"/>
            <a:ext cx="4047490" cy="3957955"/>
          </a:xfrm>
          <a:prstGeom prst="rect">
            <a:avLst/>
          </a:prstGeom>
          <a:noFill/>
          <a:ln w="9525">
            <a:noFill/>
          </a:ln>
        </p:spPr>
      </p:pic>
      <p:pic>
        <p:nvPicPr>
          <p:cNvPr id="105" name="Picture 104"/>
          <p:cNvPicPr/>
          <p:nvPr/>
        </p:nvPicPr>
        <p:blipFill>
          <a:blip r:embed="rId5"/>
          <a:stretch>
            <a:fillRect/>
          </a:stretch>
        </p:blipFill>
        <p:spPr>
          <a:xfrm>
            <a:off x="12192000" y="6858000"/>
            <a:ext cx="0" cy="0"/>
          </a:xfrm>
          <a:prstGeom prst="rect">
            <a:avLst/>
          </a:prstGeom>
          <a:noFill/>
          <a:ln w="9525">
            <a:noFill/>
          </a:ln>
        </p:spPr>
      </p:pic>
      <p:pic>
        <p:nvPicPr>
          <p:cNvPr id="106" name="Picture 105"/>
          <p:cNvPicPr/>
          <p:nvPr/>
        </p:nvPicPr>
        <p:blipFill>
          <a:blip r:embed="rId5"/>
          <a:stretch>
            <a:fillRect/>
          </a:stretch>
        </p:blipFill>
        <p:spPr>
          <a:xfrm>
            <a:off x="13993495" y="4841875"/>
            <a:ext cx="6042660" cy="5427345"/>
          </a:xfrm>
          <a:prstGeom prst="rect">
            <a:avLst/>
          </a:prstGeom>
          <a:noFill/>
          <a:ln w="9525">
            <a:noFill/>
          </a:ln>
        </p:spPr>
      </p:pic>
      <p:pic>
        <p:nvPicPr>
          <p:cNvPr id="107" name="Picture 106"/>
          <p:cNvPicPr/>
          <p:nvPr/>
        </p:nvPicPr>
        <p:blipFill>
          <a:blip r:embed="rId6"/>
          <a:stretch>
            <a:fillRect/>
          </a:stretch>
        </p:blipFill>
        <p:spPr>
          <a:xfrm>
            <a:off x="12192000" y="6858000"/>
            <a:ext cx="0" cy="0"/>
          </a:xfrm>
          <a:prstGeom prst="rect">
            <a:avLst/>
          </a:prstGeom>
          <a:noFill/>
          <a:ln w="9525">
            <a:noFill/>
          </a:ln>
        </p:spPr>
      </p:pic>
      <p:pic>
        <p:nvPicPr>
          <p:cNvPr id="108" name="Picture 107"/>
          <p:cNvPicPr/>
          <p:nvPr/>
        </p:nvPicPr>
        <p:blipFill>
          <a:blip r:embed="rId6"/>
          <a:stretch>
            <a:fillRect/>
          </a:stretch>
        </p:blipFill>
        <p:spPr>
          <a:xfrm>
            <a:off x="13343890" y="1857058"/>
            <a:ext cx="4514850" cy="3000375"/>
          </a:xfrm>
          <a:prstGeom prst="rect">
            <a:avLst/>
          </a:prstGeom>
          <a:noFill/>
          <a:ln w="9525">
            <a:noFill/>
          </a:ln>
        </p:spPr>
      </p:pic>
      <p:pic>
        <p:nvPicPr>
          <p:cNvPr id="109" name="Picture 108"/>
          <p:cNvPicPr/>
          <p:nvPr/>
        </p:nvPicPr>
        <p:blipFill>
          <a:blip r:embed="rId7"/>
          <a:stretch>
            <a:fillRect/>
          </a:stretch>
        </p:blipFill>
        <p:spPr>
          <a:xfrm>
            <a:off x="12192000" y="6858000"/>
            <a:ext cx="0" cy="0"/>
          </a:xfrm>
          <a:prstGeom prst="rect">
            <a:avLst/>
          </a:prstGeom>
          <a:noFill/>
          <a:ln w="9525">
            <a:noFill/>
          </a:ln>
        </p:spPr>
      </p:pic>
      <p:pic>
        <p:nvPicPr>
          <p:cNvPr id="110" name="Picture 109"/>
          <p:cNvPicPr/>
          <p:nvPr/>
        </p:nvPicPr>
        <p:blipFill>
          <a:blip r:embed="rId7"/>
          <a:stretch>
            <a:fillRect/>
          </a:stretch>
        </p:blipFill>
        <p:spPr>
          <a:xfrm>
            <a:off x="19545300" y="8729980"/>
            <a:ext cx="4514850" cy="4838700"/>
          </a:xfrm>
          <a:prstGeom prst="rect">
            <a:avLst/>
          </a:prstGeom>
          <a:noFill/>
          <a:ln w="9525">
            <a:noFill/>
          </a:ln>
        </p:spPr>
      </p:pic>
      <p:pic>
        <p:nvPicPr>
          <p:cNvPr id="111" name="Picture 110"/>
          <p:cNvPicPr/>
          <p:nvPr/>
        </p:nvPicPr>
        <p:blipFill>
          <a:blip r:embed="rId1"/>
          <a:stretch>
            <a:fillRect/>
          </a:stretch>
        </p:blipFill>
        <p:spPr>
          <a:xfrm>
            <a:off x="12192000" y="6858000"/>
            <a:ext cx="0" cy="0"/>
          </a:xfrm>
          <a:prstGeom prst="rect">
            <a:avLst/>
          </a:prstGeom>
          <a:noFill/>
          <a:ln w="9525">
            <a:noFill/>
          </a:ln>
        </p:spPr>
      </p:pic>
      <p:sp>
        <p:nvSpPr>
          <p:cNvPr id="27" name="Text Box 26"/>
          <p:cNvSpPr txBox="1"/>
          <p:nvPr/>
        </p:nvSpPr>
        <p:spPr>
          <a:xfrm>
            <a:off x="527050" y="2825750"/>
            <a:ext cx="7299325"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just" defTabSz="8255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A white-naped crane that acts as though Crowe is her mate.</a:t>
            </a:r>
            <a:endParaRPr kumimoji="0" lang="en-US" altLang="zh-CN"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sp>
        <p:nvSpPr>
          <p:cNvPr id="29" name="Text Box 28"/>
          <p:cNvSpPr txBox="1"/>
          <p:nvPr/>
        </p:nvSpPr>
        <p:spPr>
          <a:xfrm>
            <a:off x="508000" y="4193223"/>
            <a:ext cx="7318375"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just"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The crane act automatically, it is the main target which the player need to interact with.</a:t>
            </a:r>
            <a:endPar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sp>
        <p:nvSpPr>
          <p:cNvPr id="5" name="Title 4"/>
          <p:cNvSpPr/>
          <p:nvPr>
            <p:ph type="title"/>
          </p:nvPr>
        </p:nvSpPr>
        <p:spPr>
          <a:xfrm>
            <a:off x="673100" y="593725"/>
            <a:ext cx="4916805" cy="1055370"/>
          </a:xfrm>
        </p:spPr>
        <p:txBody>
          <a:bodyPr>
            <a:normAutofit fontScale="90000"/>
          </a:bodyPr>
          <a:p>
            <a:pPr algn="l"/>
            <a:r>
              <a:rPr lang="en-US" sz="5400" spc="0">
                <a:ln>
                  <a:noFill/>
                </a:ln>
                <a:solidFill>
                  <a:schemeClr val="tx1">
                    <a:lumMod val="50000"/>
                  </a:schemeClr>
                </a:solidFill>
                <a:effectLst/>
                <a:latin typeface="+mn-lt"/>
                <a:ea typeface="+mn-ea"/>
                <a:cs typeface="+mn-cs"/>
                <a:sym typeface="+mn-ea"/>
              </a:rPr>
              <a:t>Crane Design</a:t>
            </a:r>
            <a:endParaRPr lang="en-US" sz="5400">
              <a:solidFill>
                <a:schemeClr val="tx1">
                  <a:lumMod val="50000"/>
                </a:schemeClr>
              </a:solidFill>
              <a:latin typeface="Franklin Gothic Medium" panose="020B0603020102020204" charset="0"/>
              <a:cs typeface="Franklin Gothic Medium" panose="020B0603020102020204" charset="0"/>
            </a:endParaRPr>
          </a:p>
        </p:txBody>
      </p:sp>
      <p:sp>
        <p:nvSpPr>
          <p:cNvPr id="2" name="Text Box 1"/>
          <p:cNvSpPr txBox="1"/>
          <p:nvPr/>
        </p:nvSpPr>
        <p:spPr>
          <a:xfrm>
            <a:off x="7871460" y="12618720"/>
            <a:ext cx="6064250" cy="102489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l" defTabSz="825500" rtl="0" fontAlgn="auto" latinLnBrk="0" hangingPunct="0">
              <a:lnSpc>
                <a:spcPct val="100000"/>
              </a:lnSpc>
              <a:spcBef>
                <a:spcPts val="0"/>
              </a:spcBef>
              <a:spcAft>
                <a:spcPts val="0"/>
              </a:spcAft>
              <a:buClrTx/>
              <a:buSzTx/>
              <a:buFontTx/>
              <a:buNone/>
            </a:pPr>
            <a:r>
              <a:rPr kumimoji="0" lang="en-US" sz="2400" b="1"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Reference:</a:t>
            </a:r>
            <a:endParaRPr kumimoji="0" lang="en-US" sz="2400" b="1"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a:p>
            <a:pPr algn="l"/>
            <a:r>
              <a:rPr lang="en-US" sz="1800">
                <a:solidFill>
                  <a:schemeClr val="bg2">
                    <a:lumMod val="10000"/>
                  </a:schemeClr>
                </a:solidFill>
                <a:latin typeface="Bahnschrift Light" panose="020B0502040204020203" charset="0"/>
                <a:cs typeface="Bahnschrift Light" panose="020B0502040204020203" charset="0"/>
                <a:sym typeface="+mn-ea"/>
              </a:rPr>
              <a:t>White-naped crane From Wikipedia, the free encyclopedia </a:t>
            </a:r>
            <a:endParaRPr lang="en-US" sz="1800">
              <a:solidFill>
                <a:schemeClr val="bg2">
                  <a:lumMod val="10000"/>
                </a:schemeClr>
              </a:solidFill>
              <a:latin typeface="Bahnschrift Light" panose="020B0502040204020203" charset="0"/>
              <a:cs typeface="Bahnschrift Light" panose="020B0502040204020203" charset="0"/>
            </a:endParaRPr>
          </a:p>
          <a:p>
            <a:pPr algn="l"/>
            <a:r>
              <a:rPr lang="en-US" sz="1800">
                <a:solidFill>
                  <a:schemeClr val="bg2">
                    <a:lumMod val="10000"/>
                  </a:schemeClr>
                </a:solidFill>
                <a:latin typeface="Bahnschrift Light" panose="020B0502040204020203" charset="0"/>
                <a:cs typeface="Bahnschrift Light" panose="020B0502040204020203" charset="0"/>
                <a:sym typeface="+mn-ea"/>
              </a:rPr>
              <a:t>https://en.wikipedia.org/wiki/White-naped_crane</a:t>
            </a:r>
            <a:endParaRPr kumimoji="0" lang="en-US" sz="1800" b="1"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7A27E"/>
        </a:solidFill>
        <a:effectLst/>
      </p:bgPr>
    </p:bg>
    <p:spTree>
      <p:nvGrpSpPr>
        <p:cNvPr id="1" name=""/>
        <p:cNvGrpSpPr/>
        <p:nvPr/>
      </p:nvGrpSpPr>
      <p:grpSpPr/>
      <p:pic>
        <p:nvPicPr>
          <p:cNvPr id="57" name="Picture Placeholder 56"/>
          <p:cNvPicPr>
            <a:picLocks noChangeAspect="1"/>
          </p:cNvPicPr>
          <p:nvPr>
            <p:ph type="pic" idx="21"/>
          </p:nvPr>
        </p:nvPicPr>
        <p:blipFill>
          <a:blip r:embed="rId1"/>
          <a:stretch>
            <a:fillRect/>
          </a:stretch>
        </p:blipFill>
        <p:spPr>
          <a:xfrm>
            <a:off x="7932420" y="3329305"/>
            <a:ext cx="6478905" cy="8509000"/>
          </a:xfrm>
          <a:prstGeom prst="rect">
            <a:avLst/>
          </a:prstGeom>
        </p:spPr>
      </p:pic>
      <p:sp>
        <p:nvSpPr>
          <p:cNvPr id="10" name="Text Box 9"/>
          <p:cNvSpPr txBox="1"/>
          <p:nvPr/>
        </p:nvSpPr>
        <p:spPr>
          <a:xfrm>
            <a:off x="598805" y="3379788"/>
            <a:ext cx="7256780" cy="67494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just"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Chris Crowe, a bird keeper. This keeper loves the birds class when he was a child. He came from another state’s zoo. When he arrived the zoo, he is in charge of the management of the crane park. one day a special female crane has given the birth, which has the “imprint” with the keeper. For the continues of this rare species, he took on the responsibility of caring for and accompanying this special white-naped crane. For this crane’s health, he need to feed, pet and clean her everyday. For other cranes’ sefety, because this female will attack other cranes when they get close, he need to seperate the female one away from others. His relationship with this crane becomes very close. His friends even his family don’t understand him and even got a lot of cyber-violence from Internet. He never stop take care of this crane and the work of saving this species.</a:t>
            </a:r>
            <a:endPar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pic>
        <p:nvPicPr>
          <p:cNvPr id="113" name="Picture 112"/>
          <p:cNvPicPr/>
          <p:nvPr/>
        </p:nvPicPr>
        <p:blipFill>
          <a:blip r:embed="rId2"/>
          <a:stretch>
            <a:fillRect/>
          </a:stretch>
        </p:blipFill>
        <p:spPr>
          <a:xfrm>
            <a:off x="12192000" y="6858000"/>
            <a:ext cx="0" cy="0"/>
          </a:xfrm>
          <a:prstGeom prst="rect">
            <a:avLst/>
          </a:prstGeom>
          <a:noFill/>
          <a:ln w="9525">
            <a:noFill/>
          </a:ln>
        </p:spPr>
      </p:pic>
      <p:pic>
        <p:nvPicPr>
          <p:cNvPr id="114" name="Picture 113"/>
          <p:cNvPicPr/>
          <p:nvPr/>
        </p:nvPicPr>
        <p:blipFill>
          <a:blip r:embed="rId2"/>
          <a:stretch>
            <a:fillRect/>
          </a:stretch>
        </p:blipFill>
        <p:spPr>
          <a:xfrm>
            <a:off x="18837275" y="305435"/>
            <a:ext cx="5262880" cy="8000365"/>
          </a:xfrm>
          <a:prstGeom prst="rect">
            <a:avLst/>
          </a:prstGeom>
          <a:noFill/>
          <a:ln w="9525">
            <a:noFill/>
          </a:ln>
        </p:spPr>
      </p:pic>
      <p:pic>
        <p:nvPicPr>
          <p:cNvPr id="115" name="Picture 114"/>
          <p:cNvPicPr/>
          <p:nvPr/>
        </p:nvPicPr>
        <p:blipFill>
          <a:blip r:embed="rId3"/>
          <a:stretch>
            <a:fillRect/>
          </a:stretch>
        </p:blipFill>
        <p:spPr>
          <a:xfrm>
            <a:off x="12192000" y="6858000"/>
            <a:ext cx="0" cy="0"/>
          </a:xfrm>
          <a:prstGeom prst="rect">
            <a:avLst/>
          </a:prstGeom>
          <a:noFill/>
          <a:ln w="9525">
            <a:noFill/>
          </a:ln>
        </p:spPr>
      </p:pic>
      <p:pic>
        <p:nvPicPr>
          <p:cNvPr id="116" name="Picture 115"/>
          <p:cNvPicPr/>
          <p:nvPr/>
        </p:nvPicPr>
        <p:blipFill>
          <a:blip r:embed="rId3"/>
          <a:stretch>
            <a:fillRect/>
          </a:stretch>
        </p:blipFill>
        <p:spPr>
          <a:xfrm>
            <a:off x="16224885" y="8370570"/>
            <a:ext cx="7875270" cy="5119370"/>
          </a:xfrm>
          <a:prstGeom prst="rect">
            <a:avLst/>
          </a:prstGeom>
          <a:noFill/>
          <a:ln w="9525">
            <a:noFill/>
          </a:ln>
        </p:spPr>
      </p:pic>
      <p:pic>
        <p:nvPicPr>
          <p:cNvPr id="117" name="Picture 116"/>
          <p:cNvPicPr/>
          <p:nvPr/>
        </p:nvPicPr>
        <p:blipFill>
          <a:blip r:embed="rId4"/>
          <a:stretch>
            <a:fillRect/>
          </a:stretch>
        </p:blipFill>
        <p:spPr>
          <a:xfrm>
            <a:off x="12192000" y="6858000"/>
            <a:ext cx="0" cy="0"/>
          </a:xfrm>
          <a:prstGeom prst="rect">
            <a:avLst/>
          </a:prstGeom>
          <a:noFill/>
          <a:ln w="9525">
            <a:noFill/>
          </a:ln>
        </p:spPr>
      </p:pic>
      <p:pic>
        <p:nvPicPr>
          <p:cNvPr id="118" name="Picture 117"/>
          <p:cNvPicPr/>
          <p:nvPr/>
        </p:nvPicPr>
        <p:blipFill>
          <a:blip r:embed="rId4"/>
          <a:stretch>
            <a:fillRect/>
          </a:stretch>
        </p:blipFill>
        <p:spPr>
          <a:xfrm>
            <a:off x="14488160" y="1241425"/>
            <a:ext cx="4262755" cy="7064375"/>
          </a:xfrm>
          <a:prstGeom prst="rect">
            <a:avLst/>
          </a:prstGeom>
          <a:noFill/>
          <a:ln w="9525">
            <a:noFill/>
          </a:ln>
        </p:spPr>
      </p:pic>
      <p:sp>
        <p:nvSpPr>
          <p:cNvPr id="18" name="Text Box 17"/>
          <p:cNvSpPr txBox="1"/>
          <p:nvPr/>
        </p:nvSpPr>
        <p:spPr>
          <a:xfrm>
            <a:off x="598805" y="10294938"/>
            <a:ext cx="7172325" cy="12706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just" defTabSz="825500" rtl="0" fontAlgn="auto" latinLnBrk="0" hangingPunct="0">
              <a:lnSpc>
                <a:spcPct val="100000"/>
              </a:lnSpc>
              <a:spcBef>
                <a:spcPts val="0"/>
              </a:spcBef>
              <a:spcAft>
                <a:spcPts val="0"/>
              </a:spcAft>
              <a:buClrTx/>
              <a:buSzTx/>
              <a:buFontTx/>
              <a:buNone/>
            </a:pPr>
            <a:r>
              <a:rPr kumimoji="0" lang="en-US" sz="2800" b="1"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Basic action:</a:t>
            </a:r>
            <a:endPar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a:p>
            <a:pPr marL="0" marR="0" indent="0" algn="just"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	Walking; Petting; Feeding; Lifting; Brushig; Throw fresibee; Driving other cranes away.</a:t>
            </a:r>
            <a:endPar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sp>
        <p:nvSpPr>
          <p:cNvPr id="5" name="Title 4"/>
          <p:cNvSpPr/>
          <p:nvPr>
            <p:ph type="title"/>
          </p:nvPr>
        </p:nvSpPr>
        <p:spPr>
          <a:xfrm>
            <a:off x="673100" y="593725"/>
            <a:ext cx="4916805" cy="1055370"/>
          </a:xfrm>
        </p:spPr>
        <p:txBody>
          <a:bodyPr>
            <a:normAutofit fontScale="90000"/>
          </a:bodyPr>
          <a:p>
            <a:pPr algn="l"/>
            <a:r>
              <a:rPr lang="en-US" sz="5400" spc="0">
                <a:ln>
                  <a:noFill/>
                </a:ln>
                <a:solidFill>
                  <a:schemeClr val="tx1">
                    <a:lumMod val="50000"/>
                  </a:schemeClr>
                </a:solidFill>
                <a:effectLst/>
                <a:latin typeface="+mn-lt"/>
                <a:ea typeface="+mn-ea"/>
                <a:cs typeface="+mn-cs"/>
                <a:sym typeface="+mn-ea"/>
              </a:rPr>
              <a:t>Keeper Design</a:t>
            </a:r>
            <a:endParaRPr lang="en-US" sz="5400">
              <a:solidFill>
                <a:schemeClr val="tx1">
                  <a:lumMod val="50000"/>
                </a:schemeClr>
              </a:solidFill>
              <a:latin typeface="Franklin Gothic Medium" panose="020B0603020102020204" charset="0"/>
              <a:cs typeface="Franklin Gothic Medium" panose="020B0603020102020204" charset="0"/>
            </a:endParaRPr>
          </a:p>
        </p:txBody>
      </p:sp>
      <p:sp>
        <p:nvSpPr>
          <p:cNvPr id="2" name="Text Box 1"/>
          <p:cNvSpPr txBox="1"/>
          <p:nvPr/>
        </p:nvSpPr>
        <p:spPr>
          <a:xfrm>
            <a:off x="9023350" y="11891011"/>
            <a:ext cx="6908800" cy="185547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l" defTabSz="825500" rtl="0" fontAlgn="auto" latinLnBrk="0" hangingPunct="0">
              <a:lnSpc>
                <a:spcPct val="100000"/>
              </a:lnSpc>
              <a:spcBef>
                <a:spcPts val="0"/>
              </a:spcBef>
              <a:spcAft>
                <a:spcPts val="0"/>
              </a:spcAft>
              <a:buClrTx/>
              <a:buSzTx/>
              <a:buFontTx/>
              <a:buNone/>
            </a:pPr>
            <a:r>
              <a:rPr lang="en-US" sz="2400" b="1">
                <a:solidFill>
                  <a:schemeClr val="bg2">
                    <a:lumMod val="10000"/>
                  </a:schemeClr>
                </a:solidFill>
                <a:latin typeface="Bahnschrift Light" panose="020B0502040204020203" charset="0"/>
                <a:cs typeface="Bahnschrift Light" panose="020B0502040204020203" charset="0"/>
                <a:sym typeface="+mn-ea"/>
              </a:rPr>
              <a:t>Reference:</a:t>
            </a:r>
            <a:endParaRPr lang="en-US" sz="2400" b="1">
              <a:solidFill>
                <a:schemeClr val="bg2">
                  <a:lumMod val="10000"/>
                </a:schemeClr>
              </a:solidFill>
              <a:latin typeface="Bahnschrift Light" panose="020B0502040204020203" charset="0"/>
              <a:cs typeface="Bahnschrift Light" panose="020B0502040204020203" charset="0"/>
              <a:sym typeface="+mn-ea"/>
            </a:endParaRPr>
          </a:p>
          <a:p>
            <a:pPr marL="0" marR="0" indent="0" algn="l" defTabSz="825500" rtl="0" fontAlgn="auto" latinLnBrk="0" hangingPunct="0">
              <a:lnSpc>
                <a:spcPct val="100000"/>
              </a:lnSpc>
              <a:spcBef>
                <a:spcPts val="0"/>
              </a:spcBef>
              <a:spcAft>
                <a:spcPts val="0"/>
              </a:spcAft>
              <a:buClrTx/>
              <a:buSzTx/>
              <a:buFontTx/>
              <a:buNone/>
            </a:pPr>
            <a:r>
              <a:rPr lang="en-US" sz="1800">
                <a:solidFill>
                  <a:schemeClr val="bg2">
                    <a:lumMod val="10000"/>
                  </a:schemeClr>
                </a:solidFill>
                <a:latin typeface="Bahnschrift Light" panose="020B0502040204020203" charset="0"/>
                <a:cs typeface="Bahnschrift Light" panose="020B0502040204020203" charset="0"/>
                <a:sym typeface="+mn-ea"/>
              </a:rPr>
              <a:t>The Washington Post, Story by Sadie Dingfelder Photos by Lexey Swall Illustrated by Laurène Boglio (JULY 23, 2018) https://www.washingtonpost.com/news/style/wp/2018/07/23/feature/the-crane-who-fell-in-love-with-a-human/</a:t>
            </a:r>
            <a:endParaRPr lang="en-US" sz="1800">
              <a:solidFill>
                <a:schemeClr val="bg2">
                  <a:lumMod val="10000"/>
                </a:schemeClr>
              </a:solidFill>
              <a:latin typeface="Bahnschrift Light" panose="020B0502040204020203" charset="0"/>
              <a:cs typeface="Bahnschrift Light" panose="020B0502040204020203" charset="0"/>
            </a:endParaRPr>
          </a:p>
          <a:p>
            <a:pPr marL="0" marR="0" indent="0" algn="l" defTabSz="825500" rtl="0" fontAlgn="auto" latinLnBrk="0" hangingPunct="0">
              <a:lnSpc>
                <a:spcPct val="100000"/>
              </a:lnSpc>
              <a:spcBef>
                <a:spcPts val="0"/>
              </a:spcBef>
              <a:spcAft>
                <a:spcPts val="0"/>
              </a:spcAft>
              <a:buClrTx/>
              <a:buSzTx/>
              <a:buFontTx/>
              <a:buNone/>
            </a:pPr>
            <a:endParaRPr kumimoji="0" lang="en-US" sz="1800" b="0" i="0" u="none" strike="noStrike" cap="none" spc="0" normalizeH="0" baseline="0">
              <a:ln>
                <a:noFill/>
              </a:ln>
              <a:solidFill>
                <a:srgbClr val="5E5E5E"/>
              </a:solidFill>
              <a:effectLst/>
              <a:uFillTx/>
              <a:latin typeface="+mn-lt"/>
              <a:ea typeface="+mn-ea"/>
              <a:cs typeface="+mn-cs"/>
              <a:sym typeface="Baghdad Regular"/>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7A27E"/>
        </a:solidFill>
        <a:effectLst/>
      </p:bgPr>
    </p:bg>
    <p:spTree>
      <p:nvGrpSpPr>
        <p:cNvPr id="1" name=""/>
        <p:cNvGrpSpPr/>
        <p:nvPr/>
      </p:nvGrpSpPr>
      <p:grpSpPr/>
      <p:sp>
        <p:nvSpPr>
          <p:cNvPr id="6" name="Text Box 5"/>
          <p:cNvSpPr txBox="1"/>
          <p:nvPr/>
        </p:nvSpPr>
        <p:spPr>
          <a:xfrm>
            <a:off x="742315" y="1809115"/>
            <a:ext cx="22449790" cy="14865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just" defTabSz="825500" rtl="0" fontAlgn="auto" latinLnBrk="0" hangingPunct="0">
              <a:lnSpc>
                <a:spcPct val="100000"/>
              </a:lnSpc>
              <a:spcBef>
                <a:spcPts val="0"/>
              </a:spcBef>
              <a:spcAft>
                <a:spcPts val="0"/>
              </a:spcAft>
              <a:buClrTx/>
              <a:buSzTx/>
              <a:buFontTx/>
              <a:buNone/>
            </a:pPr>
            <a:r>
              <a:rPr kumimoji="0" lang="en-US" sz="240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	</a:t>
            </a:r>
            <a:r>
              <a:rPr kumimoji="0" lang="en-US" sz="6600" b="1"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Feed</a:t>
            </a:r>
            <a:r>
              <a:rPr kumimoji="0" lang="en-US" sz="6600" b="1" i="0" u="none" strike="noStrike" cap="none" spc="0" normalizeH="0" baseline="0">
                <a:ln>
                  <a:noFill/>
                </a:ln>
                <a:solidFill>
                  <a:schemeClr val="bg1"/>
                </a:solidFill>
                <a:effectLst/>
                <a:uFillTx/>
                <a:latin typeface="Bahnschrift Light" panose="020B0502040204020203" charset="0"/>
                <a:ea typeface="+mn-ea"/>
                <a:cs typeface="Bahnschrift Light" panose="020B0502040204020203" charset="0"/>
                <a:sym typeface="Baghdad Regular"/>
              </a:rPr>
              <a:t> </a:t>
            </a:r>
            <a:r>
              <a:rPr kumimoji="0" lang="en-US" sz="240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K</a:t>
            </a:r>
            <a:r>
              <a:rPr kumimoji="0" lang="en-US" sz="240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eep food handy and feed it to the crane whenever its health drops. This action can be done while the rest of the process is going on. Player can also put food inside of the barn for crane to eat it by herself.</a:t>
            </a:r>
            <a:endParaRPr kumimoji="0" lang="en-US" sz="240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sp>
        <p:nvSpPr>
          <p:cNvPr id="9" name="Text Box 8"/>
          <p:cNvSpPr txBox="1"/>
          <p:nvPr/>
        </p:nvSpPr>
        <p:spPr>
          <a:xfrm>
            <a:off x="742315" y="5726113"/>
            <a:ext cx="9504680" cy="29635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just"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	</a:t>
            </a:r>
            <a:r>
              <a:rPr kumimoji="0" lang="en-US" sz="6600" b="1"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Play</a:t>
            </a: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 T</a:t>
            </a: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hrow a frisbee to a white-naped crane to catch in the air and bring it back. The way that player throw the frisbee is like the way hitting the golf ball in the golf game. there is a bar with different zones, player need to keep the pointer stay in the middle to throw a good one. In this part, if the crane doesn’t have enough level of intimacy with the player, it will fail a lot.</a:t>
            </a:r>
            <a:endPar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pic>
        <p:nvPicPr>
          <p:cNvPr id="120" name="Picture 119"/>
          <p:cNvPicPr/>
          <p:nvPr/>
        </p:nvPicPr>
        <p:blipFill>
          <a:blip r:embed="rId1"/>
          <a:stretch>
            <a:fillRect/>
          </a:stretch>
        </p:blipFill>
        <p:spPr>
          <a:xfrm>
            <a:off x="12192000" y="6858000"/>
            <a:ext cx="0" cy="0"/>
          </a:xfrm>
          <a:prstGeom prst="rect">
            <a:avLst/>
          </a:prstGeom>
          <a:noFill/>
          <a:ln w="9525">
            <a:noFill/>
          </a:ln>
        </p:spPr>
      </p:pic>
      <p:pic>
        <p:nvPicPr>
          <p:cNvPr id="121" name="Picture Placeholder 120"/>
          <p:cNvPicPr>
            <a:picLocks noChangeAspect="1"/>
          </p:cNvPicPr>
          <p:nvPr>
            <p:ph type="pic" idx="21"/>
          </p:nvPr>
        </p:nvPicPr>
        <p:blipFill>
          <a:blip r:embed="rId1"/>
          <a:srcRect r="7405"/>
          <a:stretch>
            <a:fillRect/>
          </a:stretch>
        </p:blipFill>
        <p:spPr>
          <a:xfrm>
            <a:off x="10607675" y="5089525"/>
            <a:ext cx="6391910" cy="3873500"/>
          </a:xfrm>
          <a:prstGeom prst="rect">
            <a:avLst/>
          </a:prstGeom>
          <a:noFill/>
          <a:ln w="9525">
            <a:noFill/>
          </a:ln>
        </p:spPr>
      </p:pic>
      <p:sp>
        <p:nvSpPr>
          <p:cNvPr id="11" name="Text Box 10"/>
          <p:cNvSpPr txBox="1"/>
          <p:nvPr/>
        </p:nvSpPr>
        <p:spPr>
          <a:xfrm>
            <a:off x="670560" y="3617595"/>
            <a:ext cx="22449155" cy="14865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just"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	</a:t>
            </a:r>
            <a:r>
              <a:rPr kumimoji="0" lang="en-US" sz="6600" b="1"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Clean</a:t>
            </a: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 Brush to clean the body of the crane and need to use the broom to clean the barn which the crane lives in. These tools are all located in storage.</a:t>
            </a:r>
            <a:endPar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sp>
        <p:nvSpPr>
          <p:cNvPr id="13" name="Text Box 12"/>
          <p:cNvSpPr txBox="1"/>
          <p:nvPr/>
        </p:nvSpPr>
        <p:spPr>
          <a:xfrm>
            <a:off x="742315" y="9455785"/>
            <a:ext cx="9577070" cy="33331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just" defTabSz="82550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	</a:t>
            </a:r>
            <a:r>
              <a:rPr kumimoji="0" lang="en-US" sz="6600" b="1"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Protect</a:t>
            </a:r>
            <a:r>
              <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 Protect other cranes avoid the attack from the human-imprinted crane. Because the human-imprinted crane treat the player as the other half, so in her opinion, if other cranes are trying to get close to the player, the human-imprinted crane will attack these crane even kill them to secure her rights as a partner. If the human-imprinted crane kills another crane, the game will be over.</a:t>
            </a:r>
            <a:endParaRPr kumimoji="0" lang="en-US" sz="2400" b="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pic>
        <p:nvPicPr>
          <p:cNvPr id="122" name="Picture 121"/>
          <p:cNvPicPr/>
          <p:nvPr/>
        </p:nvPicPr>
        <p:blipFill>
          <a:blip r:embed="rId2"/>
          <a:stretch>
            <a:fillRect/>
          </a:stretch>
        </p:blipFill>
        <p:spPr>
          <a:xfrm>
            <a:off x="12192000" y="6858000"/>
            <a:ext cx="0" cy="0"/>
          </a:xfrm>
          <a:prstGeom prst="rect">
            <a:avLst/>
          </a:prstGeom>
          <a:noFill/>
          <a:ln w="9525">
            <a:noFill/>
          </a:ln>
        </p:spPr>
      </p:pic>
      <p:pic>
        <p:nvPicPr>
          <p:cNvPr id="123" name="Picture 122"/>
          <p:cNvPicPr/>
          <p:nvPr/>
        </p:nvPicPr>
        <p:blipFill>
          <a:blip r:embed="rId2"/>
          <a:stretch>
            <a:fillRect/>
          </a:stretch>
        </p:blipFill>
        <p:spPr>
          <a:xfrm>
            <a:off x="10607675" y="9018270"/>
            <a:ext cx="6372860" cy="4062730"/>
          </a:xfrm>
          <a:prstGeom prst="rect">
            <a:avLst/>
          </a:prstGeom>
          <a:noFill/>
          <a:ln w="9525">
            <a:noFill/>
          </a:ln>
        </p:spPr>
      </p:pic>
      <p:sp>
        <p:nvSpPr>
          <p:cNvPr id="17" name="Text Box 16"/>
          <p:cNvSpPr txBox="1"/>
          <p:nvPr/>
        </p:nvSpPr>
        <p:spPr>
          <a:xfrm>
            <a:off x="17376775" y="9522460"/>
            <a:ext cx="5076825" cy="342519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just" defTabSz="825500" rtl="0" fontAlgn="auto" latinLnBrk="0" hangingPunct="0">
              <a:lnSpc>
                <a:spcPct val="100000"/>
              </a:lnSpc>
              <a:spcBef>
                <a:spcPts val="0"/>
              </a:spcBef>
              <a:spcAft>
                <a:spcPts val="0"/>
              </a:spcAft>
              <a:buClrTx/>
              <a:buSzTx/>
              <a:buFontTx/>
              <a:buNone/>
            </a:pPr>
            <a:r>
              <a:rPr kumimoji="0" lang="en-US" sz="240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When this event happens, the camera will move to the righ edge of the map and show the player there is a male crane getting close to the female one.</a:t>
            </a:r>
            <a:endParaRPr kumimoji="0" lang="en-US" sz="240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a:p>
            <a:pPr marL="0" marR="0" indent="0" algn="just" defTabSz="825500" rtl="0" fontAlgn="auto" latinLnBrk="0" hangingPunct="0">
              <a:lnSpc>
                <a:spcPct val="100000"/>
              </a:lnSpc>
              <a:spcBef>
                <a:spcPts val="0"/>
              </a:spcBef>
              <a:spcAft>
                <a:spcPts val="0"/>
              </a:spcAft>
              <a:buClrTx/>
              <a:buSzTx/>
              <a:buFontTx/>
              <a:buNone/>
            </a:pPr>
            <a:r>
              <a:rPr kumimoji="0" lang="en-US" sz="240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Player need to hurry up, walking to the male crane and drive him leave the map to avoid him get hurt by the female one.</a:t>
            </a:r>
            <a:endParaRPr kumimoji="0" lang="en-US" sz="2400"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endParaRPr>
          </a:p>
        </p:txBody>
      </p:sp>
      <p:sp>
        <p:nvSpPr>
          <p:cNvPr id="3" name="Title 2"/>
          <p:cNvSpPr/>
          <p:nvPr>
            <p:ph type="title"/>
          </p:nvPr>
        </p:nvSpPr>
        <p:spPr>
          <a:xfrm>
            <a:off x="673100" y="593725"/>
            <a:ext cx="5855335" cy="1055370"/>
          </a:xfrm>
        </p:spPr>
        <p:txBody>
          <a:bodyPr>
            <a:normAutofit fontScale="90000"/>
          </a:bodyPr>
          <a:p>
            <a:pPr algn="l"/>
            <a:r>
              <a:rPr lang="en-US" sz="5400" spc="0">
                <a:ln>
                  <a:noFill/>
                </a:ln>
                <a:solidFill>
                  <a:schemeClr val="tx1">
                    <a:lumMod val="50000"/>
                  </a:schemeClr>
                </a:solidFill>
                <a:effectLst/>
                <a:latin typeface="+mn-lt"/>
                <a:ea typeface="+mn-ea"/>
                <a:cs typeface="+mn-cs"/>
                <a:sym typeface="+mn-ea"/>
              </a:rPr>
              <a:t>Interaction Design</a:t>
            </a:r>
            <a:endParaRPr lang="en-US" sz="5400">
              <a:solidFill>
                <a:schemeClr val="tx1">
                  <a:lumMod val="50000"/>
                </a:schemeClr>
              </a:solidFill>
              <a:latin typeface="Franklin Gothic Medium" panose="020B0603020102020204" charset="0"/>
              <a:cs typeface="Franklin Gothic Medium" panose="020B0603020102020204" charset="0"/>
            </a:endParaRPr>
          </a:p>
        </p:txBody>
      </p:sp>
      <p:sp>
        <p:nvSpPr>
          <p:cNvPr id="2" name="Text Box 1"/>
          <p:cNvSpPr txBox="1"/>
          <p:nvPr/>
        </p:nvSpPr>
        <p:spPr>
          <a:xfrm>
            <a:off x="17304385" y="5346065"/>
            <a:ext cx="5715635" cy="102489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l" defTabSz="825500" rtl="0" fontAlgn="auto" latinLnBrk="0" hangingPunct="0">
              <a:lnSpc>
                <a:spcPct val="100000"/>
              </a:lnSpc>
              <a:spcBef>
                <a:spcPts val="0"/>
              </a:spcBef>
              <a:spcAft>
                <a:spcPts val="0"/>
              </a:spcAft>
              <a:buClrTx/>
              <a:buSzTx/>
              <a:buFontTx/>
              <a:buNone/>
            </a:pPr>
            <a:r>
              <a:rPr kumimoji="0" lang="en-US" sz="2400" b="1" i="0" u="none" strike="noStrike" cap="none" spc="0" normalizeH="0" baseline="0">
                <a:ln>
                  <a:noFill/>
                </a:ln>
                <a:solidFill>
                  <a:schemeClr val="bg2">
                    <a:lumMod val="10000"/>
                  </a:schemeClr>
                </a:solidFill>
                <a:effectLst/>
                <a:uFillTx/>
                <a:latin typeface="Bahnschrift Light" panose="020B0502040204020203" charset="0"/>
                <a:ea typeface="+mn-ea"/>
                <a:cs typeface="Bahnschrift Light" panose="020B0502040204020203" charset="0"/>
                <a:sym typeface="Baghdad Regular"/>
              </a:rPr>
              <a:t>Reference</a:t>
            </a:r>
            <a:r>
              <a:rPr kumimoji="0" lang="zh-CN" altLang="en-US" sz="2400" b="1" i="0" u="none" strike="noStrike" cap="none" spc="0" normalizeH="0" baseline="0">
                <a:ln>
                  <a:noFill/>
                </a:ln>
                <a:solidFill>
                  <a:schemeClr val="bg2">
                    <a:lumMod val="10000"/>
                  </a:schemeClr>
                </a:solidFill>
                <a:effectLst/>
                <a:uFillTx/>
                <a:latin typeface="Bahnschrift Light" panose="020B0502040204020203" charset="0"/>
                <a:ea typeface="宋体" panose="02010600030101010101" pitchFamily="2" charset="-122"/>
                <a:cs typeface="Bahnschrift Light" panose="020B0502040204020203" charset="0"/>
                <a:sym typeface="Baghdad Regular"/>
              </a:rPr>
              <a:t>：</a:t>
            </a:r>
            <a:endParaRPr kumimoji="0" lang="zh-CN" altLang="en-US" sz="2400" b="1" i="0" u="none" strike="noStrike" cap="none" spc="0" normalizeH="0" baseline="0">
              <a:ln>
                <a:noFill/>
              </a:ln>
              <a:solidFill>
                <a:schemeClr val="bg2">
                  <a:lumMod val="10000"/>
                </a:schemeClr>
              </a:solidFill>
              <a:effectLst/>
              <a:uFillTx/>
              <a:latin typeface="Bahnschrift Light" panose="020B0502040204020203" charset="0"/>
              <a:ea typeface="宋体" panose="02010600030101010101" pitchFamily="2" charset="-122"/>
              <a:cs typeface="Bahnschrift Light" panose="020B0502040204020203" charset="0"/>
              <a:sym typeface="Baghdad Regular"/>
            </a:endParaRPr>
          </a:p>
          <a:p>
            <a:pPr algn="l"/>
            <a:r>
              <a:rPr lang="en-US" sz="1800">
                <a:solidFill>
                  <a:schemeClr val="bg2">
                    <a:lumMod val="10000"/>
                  </a:schemeClr>
                </a:solidFill>
                <a:latin typeface="Bahnschrift Light" panose="020B0502040204020203" charset="0"/>
                <a:cs typeface="Bahnschrift Light" panose="020B0502040204020203" charset="0"/>
                <a:sym typeface="+mn-ea"/>
              </a:rPr>
              <a:t>Golf Championship, CanadaDroid, 01 Jan 2014</a:t>
            </a:r>
            <a:endParaRPr lang="en-US" sz="1800">
              <a:solidFill>
                <a:schemeClr val="bg2">
                  <a:lumMod val="10000"/>
                </a:schemeClr>
              </a:solidFill>
              <a:latin typeface="Bahnschrift Light" panose="020B0502040204020203" charset="0"/>
              <a:cs typeface="Bahnschrift Light" panose="020B0502040204020203" charset="0"/>
            </a:endParaRPr>
          </a:p>
          <a:p>
            <a:pPr algn="l"/>
            <a:r>
              <a:rPr lang="en-US" sz="1800">
                <a:solidFill>
                  <a:schemeClr val="bg2">
                    <a:lumMod val="10000"/>
                  </a:schemeClr>
                </a:solidFill>
                <a:latin typeface="Bahnschrift Light" panose="020B0502040204020203" charset="0"/>
                <a:cs typeface="Bahnschrift Light" panose="020B0502040204020203" charset="0"/>
                <a:sym typeface="+mn-ea"/>
              </a:rPr>
              <a:t>http://app4smart.com/en/6919-golf-championship.html</a:t>
            </a:r>
            <a:endParaRPr kumimoji="0" lang="zh-CN" altLang="en-US" sz="1800" b="1" i="0" u="none" strike="noStrike" cap="none" spc="0" normalizeH="0" baseline="0">
              <a:ln>
                <a:noFill/>
              </a:ln>
              <a:solidFill>
                <a:schemeClr val="bg2">
                  <a:lumMod val="10000"/>
                </a:schemeClr>
              </a:solidFill>
              <a:effectLst/>
              <a:uFillTx/>
              <a:latin typeface="Bahnschrift Light" panose="020B0502040204020203" charset="0"/>
              <a:ea typeface="宋体" panose="02010600030101010101" pitchFamily="2" charset="-122"/>
              <a:cs typeface="Bahnschrift Light" panose="020B0502040204020203" charset="0"/>
              <a:sym typeface="Baghdad Regular"/>
            </a:endParaRPr>
          </a:p>
        </p:txBody>
      </p:sp>
    </p:spTree>
  </p:cSld>
  <p:clrMapOvr>
    <a:masterClrMapping/>
  </p:clrMapOvr>
  <p:transition spd="med"/>
</p:sld>
</file>

<file path=ppt/tags/tag1.xml><?xml version="1.0" encoding="utf-8"?>
<p:tagLst xmlns:p="http://schemas.openxmlformats.org/presentationml/2006/main">
  <p:tag name="KSO_WM_UNIT_PLACING_PICTURE_USER_VIEWPORT" val="{&quot;height&quot;:21600.00157480315,&quot;width&quot;:21600.00157480315}"/>
</p:tagLst>
</file>

<file path=ppt/tags/tag2.xml><?xml version="1.0" encoding="utf-8"?>
<p:tagLst xmlns:p="http://schemas.openxmlformats.org/presentationml/2006/main">
  <p:tag name="KSO_WM_UNIT_PLACING_PICTURE_USER_VIEWPORT" val="{&quot;height&quot;:10291,&quot;width&quot;:15436}"/>
</p:tagLst>
</file>

<file path=ppt/tags/tag3.xml><?xml version="1.0" encoding="utf-8"?>
<p:tagLst xmlns:p="http://schemas.openxmlformats.org/presentationml/2006/main">
  <p:tag name="KSO_WM_UNIT_PLACING_PICTURE_USER_VIEWPORT" val="{&quot;height&quot;:10292,&quot;width&quot;:15311}"/>
</p:tagLst>
</file>

<file path=ppt/tags/tag4.xml><?xml version="1.0" encoding="utf-8"?>
<p:tagLst xmlns:p="http://schemas.openxmlformats.org/presentationml/2006/main">
  <p:tag name="COMMONDATA" val="eyJoZGlkIjoiMGEyN2FkODZkYzJjZjhlNmIxMTg3NGUxMTkwYmYzY2IifQ=="/>
</p:tagLst>
</file>

<file path=ppt/theme/theme1.xml><?xml version="1.0" encoding="utf-8"?>
<a:theme xmlns:a="http://schemas.openxmlformats.org/drawingml/2006/main" name="31_ColorGradientLight">
  <a:themeElements>
    <a:clrScheme name="31_ColorGradientLight">
      <a:dk1>
        <a:srgbClr val="5E5E5E"/>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1_ColorGradientLight">
      <a:majorFont>
        <a:latin typeface="Avenir Next Demi Bold"/>
        <a:ea typeface="Avenir Next Demi Bold"/>
        <a:cs typeface="Avenir Next Demi Bold"/>
      </a:majorFont>
      <a:minorFont>
        <a:latin typeface="Baghdad Regular"/>
        <a:ea typeface="Baghdad Regular"/>
        <a:cs typeface="Baghdad Regular"/>
      </a:minorFont>
    </a:fontScheme>
    <a:fmtScheme name="31_ColorGradient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defRPr kumimoji="0" sz="4300" b="0" i="0" u="none" strike="noStrike" cap="none" spc="0" normalizeH="0" baseline="0">
            <a:ln>
              <a:noFill/>
            </a:ln>
            <a:solidFill>
              <a:srgbClr val="5E5E5E"/>
            </a:solidFill>
            <a:effectLst/>
            <a:uFillTx/>
            <a:latin typeface="+mn-lt"/>
            <a:ea typeface="+mn-ea"/>
            <a:cs typeface="+mn-cs"/>
            <a:sym typeface="Baghdad Regular"/>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1_ColorGradientLight">
  <a:themeElements>
    <a:clrScheme name="31_ColorGradientLigh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1_ColorGradientLight">
      <a:majorFont>
        <a:latin typeface="Avenir Next Demi Bold"/>
        <a:ea typeface="Avenir Next Demi Bold"/>
        <a:cs typeface="Avenir Next Demi Bold"/>
      </a:majorFont>
      <a:minorFont>
        <a:latin typeface="Baghdad Regular"/>
        <a:ea typeface="Baghdad Regular"/>
        <a:cs typeface="Baghdad Regular"/>
      </a:minorFont>
    </a:fontScheme>
    <a:fmtScheme name="31_ColorGradient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defRPr kumimoji="0" sz="4300" b="0" i="0" u="none" strike="noStrike" cap="none" spc="0" normalizeH="0" baseline="0">
            <a:ln>
              <a:noFill/>
            </a:ln>
            <a:solidFill>
              <a:srgbClr val="5E5E5E"/>
            </a:solidFill>
            <a:effectLst/>
            <a:uFillTx/>
            <a:latin typeface="+mn-lt"/>
            <a:ea typeface="+mn-ea"/>
            <a:cs typeface="+mn-cs"/>
            <a:sym typeface="Baghdad Regular"/>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5746</Words>
  <Application>WPS 演示</Application>
  <PresentationFormat/>
  <Paragraphs>156</Paragraphs>
  <Slides>10</Slides>
  <Notes>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10</vt:i4>
      </vt:variant>
    </vt:vector>
  </HeadingPairs>
  <TitlesOfParts>
    <vt:vector size="29" baseType="lpstr">
      <vt:lpstr>Arial</vt:lpstr>
      <vt:lpstr>宋体</vt:lpstr>
      <vt:lpstr>Wingdings</vt:lpstr>
      <vt:lpstr>Baghdad Regular</vt:lpstr>
      <vt:lpstr>Segoe Print</vt:lpstr>
      <vt:lpstr>Avenir Next Medium</vt:lpstr>
      <vt:lpstr>Avenir Next Regular</vt:lpstr>
      <vt:lpstr>Avenir Next Demi Bold</vt:lpstr>
      <vt:lpstr>Helvetica Neue</vt:lpstr>
      <vt:lpstr>Arial Hebrew</vt:lpstr>
      <vt:lpstr>Franklin Gothic Medium</vt:lpstr>
      <vt:lpstr>Bahnschrift SemiLight SemiCondensed</vt:lpstr>
      <vt:lpstr>Bahnschrift</vt:lpstr>
      <vt:lpstr>Bahnschrift Light</vt:lpstr>
      <vt:lpstr>微软雅黑</vt:lpstr>
      <vt:lpstr>Arial Unicode MS</vt:lpstr>
      <vt:lpstr>Calibri</vt:lpstr>
      <vt:lpstr>Baghdad Regular</vt:lpstr>
      <vt:lpstr>31_ColorGradientLight</vt:lpstr>
      <vt:lpstr>THE LOVE OF THE CRANE</vt:lpstr>
      <vt:lpstr>PowerPoint 演示文稿</vt:lpstr>
      <vt:lpstr>PowerPoint 演示文稿</vt:lpstr>
      <vt:lpstr>Game overview</vt:lpstr>
      <vt:lpstr>Scene Design</vt:lpstr>
      <vt:lpstr>Fake Screen</vt:lpstr>
      <vt:lpstr>Crane Design</vt:lpstr>
      <vt:lpstr>Keeper Design</vt:lpstr>
      <vt:lpstr>Interaction Design</vt:lpstr>
      <vt:lpstr>Timeline Design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LOVE OF THE CRANE</dc:title>
  <dc:creator/>
  <cp:lastModifiedBy>AieyLisyh</cp:lastModifiedBy>
  <cp:revision>12</cp:revision>
  <dcterms:created xsi:type="dcterms:W3CDTF">2022-08-22T01:22:00Z</dcterms:created>
  <dcterms:modified xsi:type="dcterms:W3CDTF">2022-09-07T02:46:32Z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14B70C70D4D44654AF6CCC1F832E8A83</vt:lpwstr>
  </property>
  <property fmtid="{D5CDD505-2E9C-101B-9397-08002B2CF9AE}" pid="3" name="KSOProductBuildVer">
    <vt:lpwstr>2052-11.1.0.12313</vt:lpwstr>
  </property>
</Properties>
</file>